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70" r:id="rId4"/>
    <p:sldId id="274" r:id="rId5"/>
    <p:sldId id="281" r:id="rId6"/>
    <p:sldId id="287" r:id="rId7"/>
    <p:sldId id="294" r:id="rId8"/>
    <p:sldId id="286" r:id="rId9"/>
    <p:sldId id="291" r:id="rId10"/>
    <p:sldId id="292" r:id="rId11"/>
    <p:sldId id="293" r:id="rId12"/>
    <p:sldId id="288" r:id="rId13"/>
    <p:sldId id="282" r:id="rId14"/>
    <p:sldId id="289" r:id="rId15"/>
    <p:sldId id="290" r:id="rId16"/>
    <p:sldId id="261" r:id="rId17"/>
  </p:sldIdLst>
  <p:sldSz cx="9144000" cy="6858000" type="screen4x3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73" d="100"/>
          <a:sy n="73" d="100"/>
        </p:scale>
        <p:origin x="1064" y="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1" y="0"/>
            <a:ext cx="9144001" cy="6858000"/>
            <a:chOff x="1" y="0"/>
            <a:chExt cx="9144001" cy="6858000"/>
          </a:xfrm>
        </p:grpSpPr>
        <p:sp>
          <p:nvSpPr>
            <p:cNvPr id="34" name="任意多边形 33"/>
            <p:cNvSpPr/>
            <p:nvPr userDrawn="1"/>
          </p:nvSpPr>
          <p:spPr>
            <a:xfrm>
              <a:off x="1" y="0"/>
              <a:ext cx="9144001" cy="6858000"/>
            </a:xfrm>
            <a:custGeom>
              <a:avLst/>
              <a:gdLst>
                <a:gd name="connsiteX0" fmla="*/ 0 w 9144001"/>
                <a:gd name="connsiteY0" fmla="*/ 0 h 6858000"/>
                <a:gd name="connsiteX1" fmla="*/ 9144001 w 9144001"/>
                <a:gd name="connsiteY1" fmla="*/ 0 h 6858000"/>
                <a:gd name="connsiteX2" fmla="*/ 9144001 w 9144001"/>
                <a:gd name="connsiteY2" fmla="*/ 6858000 h 6858000"/>
                <a:gd name="connsiteX3" fmla="*/ 0 w 914400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1" h="6858000">
                  <a:moveTo>
                    <a:pt x="0" y="0"/>
                  </a:moveTo>
                  <a:lnTo>
                    <a:pt x="9144001" y="0"/>
                  </a:lnTo>
                  <a:lnTo>
                    <a:pt x="9144001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t="-9277" b="-924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  <p:sp>
          <p:nvSpPr>
            <p:cNvPr id="32" name="任意多边形 31"/>
            <p:cNvSpPr/>
            <p:nvPr userDrawn="1"/>
          </p:nvSpPr>
          <p:spPr>
            <a:xfrm>
              <a:off x="1" y="0"/>
              <a:ext cx="9144001" cy="6858000"/>
            </a:xfrm>
            <a:custGeom>
              <a:avLst/>
              <a:gdLst>
                <a:gd name="connsiteX0" fmla="*/ 0 w 9144001"/>
                <a:gd name="connsiteY0" fmla="*/ 0 h 6858000"/>
                <a:gd name="connsiteX1" fmla="*/ 9144001 w 9144001"/>
                <a:gd name="connsiteY1" fmla="*/ 0 h 6858000"/>
                <a:gd name="connsiteX2" fmla="*/ 9144001 w 9144001"/>
                <a:gd name="connsiteY2" fmla="*/ 6858000 h 6858000"/>
                <a:gd name="connsiteX3" fmla="*/ 0 w 914400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1" h="6858000">
                  <a:moveTo>
                    <a:pt x="0" y="0"/>
                  </a:moveTo>
                  <a:lnTo>
                    <a:pt x="9144001" y="0"/>
                  </a:lnTo>
                  <a:lnTo>
                    <a:pt x="914400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  <p:sp>
          <p:nvSpPr>
            <p:cNvPr id="22" name="Freeform 17"/>
            <p:cNvSpPr>
              <a:spLocks/>
            </p:cNvSpPr>
            <p:nvPr userDrawn="1"/>
          </p:nvSpPr>
          <p:spPr bwMode="auto">
            <a:xfrm>
              <a:off x="757752" y="3076029"/>
              <a:ext cx="7628497" cy="246610"/>
            </a:xfrm>
            <a:custGeom>
              <a:avLst/>
              <a:gdLst>
                <a:gd name="T0" fmla="*/ 4790 w 4790"/>
                <a:gd name="T1" fmla="*/ 0 h 153"/>
                <a:gd name="T2" fmla="*/ 2544 w 4790"/>
                <a:gd name="T3" fmla="*/ 0 h 153"/>
                <a:gd name="T4" fmla="*/ 2544 w 4790"/>
                <a:gd name="T5" fmla="*/ 0 h 153"/>
                <a:gd name="T6" fmla="*/ 2544 w 4790"/>
                <a:gd name="T7" fmla="*/ 0 h 153"/>
                <a:gd name="T8" fmla="*/ 2395 w 4790"/>
                <a:gd name="T9" fmla="*/ 148 h 153"/>
                <a:gd name="T10" fmla="*/ 2247 w 4790"/>
                <a:gd name="T11" fmla="*/ 0 h 153"/>
                <a:gd name="T12" fmla="*/ 2246 w 4790"/>
                <a:gd name="T13" fmla="*/ 0 h 153"/>
                <a:gd name="T14" fmla="*/ 2246 w 4790"/>
                <a:gd name="T15" fmla="*/ 0 h 153"/>
                <a:gd name="T16" fmla="*/ 0 w 4790"/>
                <a:gd name="T17" fmla="*/ 0 h 153"/>
                <a:gd name="T18" fmla="*/ 0 w 4790"/>
                <a:gd name="T19" fmla="*/ 4 h 153"/>
                <a:gd name="T20" fmla="*/ 2246 w 4790"/>
                <a:gd name="T21" fmla="*/ 4 h 153"/>
                <a:gd name="T22" fmla="*/ 2395 w 4790"/>
                <a:gd name="T23" fmla="*/ 153 h 153"/>
                <a:gd name="T24" fmla="*/ 2544 w 4790"/>
                <a:gd name="T25" fmla="*/ 4 h 153"/>
                <a:gd name="T26" fmla="*/ 4790 w 4790"/>
                <a:gd name="T27" fmla="*/ 4 h 153"/>
                <a:gd name="T28" fmla="*/ 4790 w 4790"/>
                <a:gd name="T2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90" h="153">
                  <a:moveTo>
                    <a:pt x="4790" y="0"/>
                  </a:moveTo>
                  <a:lnTo>
                    <a:pt x="2544" y="0"/>
                  </a:lnTo>
                  <a:lnTo>
                    <a:pt x="2544" y="0"/>
                  </a:lnTo>
                  <a:lnTo>
                    <a:pt x="2544" y="0"/>
                  </a:lnTo>
                  <a:lnTo>
                    <a:pt x="2395" y="148"/>
                  </a:lnTo>
                  <a:lnTo>
                    <a:pt x="2247" y="0"/>
                  </a:lnTo>
                  <a:lnTo>
                    <a:pt x="2246" y="0"/>
                  </a:lnTo>
                  <a:lnTo>
                    <a:pt x="2246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246" y="4"/>
                  </a:lnTo>
                  <a:lnTo>
                    <a:pt x="2395" y="153"/>
                  </a:lnTo>
                  <a:lnTo>
                    <a:pt x="2544" y="4"/>
                  </a:lnTo>
                  <a:lnTo>
                    <a:pt x="4790" y="4"/>
                  </a:lnTo>
                  <a:lnTo>
                    <a:pt x="47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/>
            </a:p>
          </p:txBody>
        </p:sp>
        <p:sp>
          <p:nvSpPr>
            <p:cNvPr id="23" name="Rectangle 18"/>
            <p:cNvSpPr>
              <a:spLocks noChangeArrowheads="1"/>
            </p:cNvSpPr>
            <p:nvPr userDrawn="1"/>
          </p:nvSpPr>
          <p:spPr bwMode="auto">
            <a:xfrm>
              <a:off x="2881165" y="4524781"/>
              <a:ext cx="3381671" cy="5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/>
            </a:p>
          </p:txBody>
        </p:sp>
        <p:sp>
          <p:nvSpPr>
            <p:cNvPr id="24" name="Freeform 19"/>
            <p:cNvSpPr>
              <a:spLocks/>
            </p:cNvSpPr>
            <p:nvPr userDrawn="1"/>
          </p:nvSpPr>
          <p:spPr bwMode="auto">
            <a:xfrm>
              <a:off x="4282765" y="4229174"/>
              <a:ext cx="565192" cy="573939"/>
            </a:xfrm>
            <a:custGeom>
              <a:avLst/>
              <a:gdLst>
                <a:gd name="T0" fmla="*/ 298 w 298"/>
                <a:gd name="T1" fmla="*/ 149 h 299"/>
                <a:gd name="T2" fmla="*/ 149 w 298"/>
                <a:gd name="T3" fmla="*/ 299 h 299"/>
                <a:gd name="T4" fmla="*/ 0 w 298"/>
                <a:gd name="T5" fmla="*/ 149 h 299"/>
                <a:gd name="T6" fmla="*/ 149 w 298"/>
                <a:gd name="T7" fmla="*/ 0 h 299"/>
                <a:gd name="T8" fmla="*/ 298 w 298"/>
                <a:gd name="T9" fmla="*/ 14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299">
                  <a:moveTo>
                    <a:pt x="298" y="149"/>
                  </a:moveTo>
                  <a:lnTo>
                    <a:pt x="149" y="299"/>
                  </a:lnTo>
                  <a:lnTo>
                    <a:pt x="0" y="149"/>
                  </a:lnTo>
                  <a:lnTo>
                    <a:pt x="149" y="0"/>
                  </a:lnTo>
                  <a:lnTo>
                    <a:pt x="298" y="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/>
            </a:p>
          </p:txBody>
        </p:sp>
        <p:sp>
          <p:nvSpPr>
            <p:cNvPr id="25" name="Freeform 20"/>
            <p:cNvSpPr>
              <a:spLocks/>
            </p:cNvSpPr>
            <p:nvPr userDrawn="1"/>
          </p:nvSpPr>
          <p:spPr bwMode="auto">
            <a:xfrm>
              <a:off x="3983100" y="4225335"/>
              <a:ext cx="574676" cy="581617"/>
            </a:xfrm>
            <a:custGeom>
              <a:avLst/>
              <a:gdLst>
                <a:gd name="T0" fmla="*/ 300 w 303"/>
                <a:gd name="T1" fmla="*/ 151 h 303"/>
                <a:gd name="T2" fmla="*/ 299 w 303"/>
                <a:gd name="T3" fmla="*/ 151 h 303"/>
                <a:gd name="T4" fmla="*/ 151 w 303"/>
                <a:gd name="T5" fmla="*/ 299 h 303"/>
                <a:gd name="T6" fmla="*/ 4 w 303"/>
                <a:gd name="T7" fmla="*/ 151 h 303"/>
                <a:gd name="T8" fmla="*/ 151 w 303"/>
                <a:gd name="T9" fmla="*/ 5 h 303"/>
                <a:gd name="T10" fmla="*/ 299 w 303"/>
                <a:gd name="T11" fmla="*/ 153 h 303"/>
                <a:gd name="T12" fmla="*/ 300 w 303"/>
                <a:gd name="T13" fmla="*/ 151 h 303"/>
                <a:gd name="T14" fmla="*/ 299 w 303"/>
                <a:gd name="T15" fmla="*/ 151 h 303"/>
                <a:gd name="T16" fmla="*/ 300 w 303"/>
                <a:gd name="T17" fmla="*/ 151 h 303"/>
                <a:gd name="T18" fmla="*/ 301 w 303"/>
                <a:gd name="T19" fmla="*/ 151 h 303"/>
                <a:gd name="T20" fmla="*/ 151 w 303"/>
                <a:gd name="T21" fmla="*/ 0 h 303"/>
                <a:gd name="T22" fmla="*/ 0 w 303"/>
                <a:gd name="T23" fmla="*/ 151 h 303"/>
                <a:gd name="T24" fmla="*/ 151 w 303"/>
                <a:gd name="T25" fmla="*/ 303 h 303"/>
                <a:gd name="T26" fmla="*/ 303 w 303"/>
                <a:gd name="T27" fmla="*/ 151 h 303"/>
                <a:gd name="T28" fmla="*/ 301 w 303"/>
                <a:gd name="T29" fmla="*/ 151 h 303"/>
                <a:gd name="T30" fmla="*/ 300 w 303"/>
                <a:gd name="T31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3" h="303">
                  <a:moveTo>
                    <a:pt x="300" y="151"/>
                  </a:moveTo>
                  <a:lnTo>
                    <a:pt x="299" y="151"/>
                  </a:lnTo>
                  <a:lnTo>
                    <a:pt x="151" y="299"/>
                  </a:lnTo>
                  <a:lnTo>
                    <a:pt x="4" y="151"/>
                  </a:lnTo>
                  <a:lnTo>
                    <a:pt x="151" y="5"/>
                  </a:lnTo>
                  <a:lnTo>
                    <a:pt x="299" y="153"/>
                  </a:lnTo>
                  <a:lnTo>
                    <a:pt x="300" y="151"/>
                  </a:lnTo>
                  <a:lnTo>
                    <a:pt x="299" y="151"/>
                  </a:lnTo>
                  <a:lnTo>
                    <a:pt x="300" y="151"/>
                  </a:lnTo>
                  <a:lnTo>
                    <a:pt x="301" y="151"/>
                  </a:lnTo>
                  <a:lnTo>
                    <a:pt x="151" y="0"/>
                  </a:lnTo>
                  <a:lnTo>
                    <a:pt x="0" y="151"/>
                  </a:lnTo>
                  <a:lnTo>
                    <a:pt x="151" y="303"/>
                  </a:lnTo>
                  <a:lnTo>
                    <a:pt x="303" y="151"/>
                  </a:lnTo>
                  <a:lnTo>
                    <a:pt x="301" y="151"/>
                  </a:lnTo>
                  <a:lnTo>
                    <a:pt x="300" y="1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/>
            </a:p>
          </p:txBody>
        </p:sp>
        <p:sp>
          <p:nvSpPr>
            <p:cNvPr id="26" name="Freeform 21"/>
            <p:cNvSpPr>
              <a:spLocks/>
            </p:cNvSpPr>
            <p:nvPr userDrawn="1"/>
          </p:nvSpPr>
          <p:spPr bwMode="auto">
            <a:xfrm>
              <a:off x="4572949" y="4225335"/>
              <a:ext cx="574676" cy="581617"/>
            </a:xfrm>
            <a:custGeom>
              <a:avLst/>
              <a:gdLst>
                <a:gd name="T0" fmla="*/ 301 w 303"/>
                <a:gd name="T1" fmla="*/ 151 h 303"/>
                <a:gd name="T2" fmla="*/ 300 w 303"/>
                <a:gd name="T3" fmla="*/ 151 h 303"/>
                <a:gd name="T4" fmla="*/ 152 w 303"/>
                <a:gd name="T5" fmla="*/ 299 h 303"/>
                <a:gd name="T6" fmla="*/ 5 w 303"/>
                <a:gd name="T7" fmla="*/ 151 h 303"/>
                <a:gd name="T8" fmla="*/ 152 w 303"/>
                <a:gd name="T9" fmla="*/ 5 h 303"/>
                <a:gd name="T10" fmla="*/ 300 w 303"/>
                <a:gd name="T11" fmla="*/ 153 h 303"/>
                <a:gd name="T12" fmla="*/ 301 w 303"/>
                <a:gd name="T13" fmla="*/ 151 h 303"/>
                <a:gd name="T14" fmla="*/ 300 w 303"/>
                <a:gd name="T15" fmla="*/ 151 h 303"/>
                <a:gd name="T16" fmla="*/ 301 w 303"/>
                <a:gd name="T17" fmla="*/ 151 h 303"/>
                <a:gd name="T18" fmla="*/ 302 w 303"/>
                <a:gd name="T19" fmla="*/ 151 h 303"/>
                <a:gd name="T20" fmla="*/ 152 w 303"/>
                <a:gd name="T21" fmla="*/ 0 h 303"/>
                <a:gd name="T22" fmla="*/ 0 w 303"/>
                <a:gd name="T23" fmla="*/ 151 h 303"/>
                <a:gd name="T24" fmla="*/ 152 w 303"/>
                <a:gd name="T25" fmla="*/ 303 h 303"/>
                <a:gd name="T26" fmla="*/ 303 w 303"/>
                <a:gd name="T27" fmla="*/ 151 h 303"/>
                <a:gd name="T28" fmla="*/ 302 w 303"/>
                <a:gd name="T29" fmla="*/ 151 h 303"/>
                <a:gd name="T30" fmla="*/ 301 w 303"/>
                <a:gd name="T31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3" h="303">
                  <a:moveTo>
                    <a:pt x="301" y="151"/>
                  </a:moveTo>
                  <a:lnTo>
                    <a:pt x="300" y="151"/>
                  </a:lnTo>
                  <a:lnTo>
                    <a:pt x="152" y="299"/>
                  </a:lnTo>
                  <a:lnTo>
                    <a:pt x="5" y="151"/>
                  </a:lnTo>
                  <a:lnTo>
                    <a:pt x="152" y="5"/>
                  </a:lnTo>
                  <a:lnTo>
                    <a:pt x="300" y="153"/>
                  </a:lnTo>
                  <a:lnTo>
                    <a:pt x="301" y="151"/>
                  </a:lnTo>
                  <a:lnTo>
                    <a:pt x="300" y="151"/>
                  </a:lnTo>
                  <a:lnTo>
                    <a:pt x="301" y="151"/>
                  </a:lnTo>
                  <a:lnTo>
                    <a:pt x="302" y="151"/>
                  </a:lnTo>
                  <a:lnTo>
                    <a:pt x="152" y="0"/>
                  </a:lnTo>
                  <a:lnTo>
                    <a:pt x="0" y="151"/>
                  </a:lnTo>
                  <a:lnTo>
                    <a:pt x="152" y="303"/>
                  </a:lnTo>
                  <a:lnTo>
                    <a:pt x="303" y="151"/>
                  </a:lnTo>
                  <a:lnTo>
                    <a:pt x="302" y="151"/>
                  </a:lnTo>
                  <a:lnTo>
                    <a:pt x="301" y="1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/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502443" y="2447264"/>
            <a:ext cx="8137923" cy="5587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502443" y="1748673"/>
            <a:ext cx="8137923" cy="698591"/>
          </a:xfrm>
        </p:spPr>
        <p:txBody>
          <a:bodyPr anchor="ctr">
            <a:normAutofit/>
          </a:bodyPr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02443" y="3444711"/>
            <a:ext cx="8137923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342883" indent="0">
              <a:buNone/>
              <a:defRPr/>
            </a:lvl2pPr>
            <a:lvl3pPr marL="685765" indent="0">
              <a:buNone/>
              <a:defRPr/>
            </a:lvl3pPr>
            <a:lvl4pPr marL="1028648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02443" y="3740982"/>
            <a:ext cx="8137923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342883" indent="0">
              <a:buNone/>
              <a:defRPr/>
            </a:lvl2pPr>
            <a:lvl3pPr marL="685765" indent="0">
              <a:buNone/>
              <a:defRPr/>
            </a:lvl3pPr>
            <a:lvl4pPr marL="1028648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1776878" y="2009775"/>
            <a:ext cx="5590244" cy="2792024"/>
            <a:chOff x="2342964" y="2353452"/>
            <a:chExt cx="4435817" cy="2215450"/>
          </a:xfrm>
          <a:solidFill>
            <a:schemeClr val="accent5"/>
          </a:solidFill>
        </p:grpSpPr>
        <p:sp>
          <p:nvSpPr>
            <p:cNvPr id="10" name="Freeform 19"/>
            <p:cNvSpPr>
              <a:spLocks/>
            </p:cNvSpPr>
            <p:nvPr userDrawn="1"/>
          </p:nvSpPr>
          <p:spPr bwMode="auto">
            <a:xfrm>
              <a:off x="3484424" y="2368075"/>
              <a:ext cx="2152885" cy="2186204"/>
            </a:xfrm>
            <a:custGeom>
              <a:avLst/>
              <a:gdLst>
                <a:gd name="T0" fmla="*/ 298 w 298"/>
                <a:gd name="T1" fmla="*/ 149 h 299"/>
                <a:gd name="T2" fmla="*/ 149 w 298"/>
                <a:gd name="T3" fmla="*/ 299 h 299"/>
                <a:gd name="T4" fmla="*/ 0 w 298"/>
                <a:gd name="T5" fmla="*/ 149 h 299"/>
                <a:gd name="T6" fmla="*/ 149 w 298"/>
                <a:gd name="T7" fmla="*/ 0 h 299"/>
                <a:gd name="T8" fmla="*/ 298 w 298"/>
                <a:gd name="T9" fmla="*/ 14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299">
                  <a:moveTo>
                    <a:pt x="298" y="149"/>
                  </a:moveTo>
                  <a:lnTo>
                    <a:pt x="149" y="299"/>
                  </a:lnTo>
                  <a:lnTo>
                    <a:pt x="0" y="149"/>
                  </a:lnTo>
                  <a:lnTo>
                    <a:pt x="149" y="0"/>
                  </a:lnTo>
                  <a:lnTo>
                    <a:pt x="298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0"/>
            <p:cNvSpPr>
              <a:spLocks/>
            </p:cNvSpPr>
            <p:nvPr userDrawn="1"/>
          </p:nvSpPr>
          <p:spPr bwMode="auto">
            <a:xfrm>
              <a:off x="2342964" y="2353452"/>
              <a:ext cx="2189011" cy="2215450"/>
            </a:xfrm>
            <a:custGeom>
              <a:avLst/>
              <a:gdLst>
                <a:gd name="T0" fmla="*/ 300 w 303"/>
                <a:gd name="T1" fmla="*/ 151 h 303"/>
                <a:gd name="T2" fmla="*/ 299 w 303"/>
                <a:gd name="T3" fmla="*/ 151 h 303"/>
                <a:gd name="T4" fmla="*/ 151 w 303"/>
                <a:gd name="T5" fmla="*/ 299 h 303"/>
                <a:gd name="T6" fmla="*/ 4 w 303"/>
                <a:gd name="T7" fmla="*/ 151 h 303"/>
                <a:gd name="T8" fmla="*/ 151 w 303"/>
                <a:gd name="T9" fmla="*/ 5 h 303"/>
                <a:gd name="T10" fmla="*/ 299 w 303"/>
                <a:gd name="T11" fmla="*/ 153 h 303"/>
                <a:gd name="T12" fmla="*/ 300 w 303"/>
                <a:gd name="T13" fmla="*/ 151 h 303"/>
                <a:gd name="T14" fmla="*/ 299 w 303"/>
                <a:gd name="T15" fmla="*/ 151 h 303"/>
                <a:gd name="T16" fmla="*/ 300 w 303"/>
                <a:gd name="T17" fmla="*/ 151 h 303"/>
                <a:gd name="T18" fmla="*/ 301 w 303"/>
                <a:gd name="T19" fmla="*/ 151 h 303"/>
                <a:gd name="T20" fmla="*/ 151 w 303"/>
                <a:gd name="T21" fmla="*/ 0 h 303"/>
                <a:gd name="T22" fmla="*/ 0 w 303"/>
                <a:gd name="T23" fmla="*/ 151 h 303"/>
                <a:gd name="T24" fmla="*/ 151 w 303"/>
                <a:gd name="T25" fmla="*/ 303 h 303"/>
                <a:gd name="T26" fmla="*/ 303 w 303"/>
                <a:gd name="T27" fmla="*/ 151 h 303"/>
                <a:gd name="T28" fmla="*/ 301 w 303"/>
                <a:gd name="T29" fmla="*/ 151 h 303"/>
                <a:gd name="T30" fmla="*/ 300 w 303"/>
                <a:gd name="T31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3" h="303">
                  <a:moveTo>
                    <a:pt x="300" y="151"/>
                  </a:moveTo>
                  <a:lnTo>
                    <a:pt x="299" y="151"/>
                  </a:lnTo>
                  <a:lnTo>
                    <a:pt x="151" y="299"/>
                  </a:lnTo>
                  <a:lnTo>
                    <a:pt x="4" y="151"/>
                  </a:lnTo>
                  <a:lnTo>
                    <a:pt x="151" y="5"/>
                  </a:lnTo>
                  <a:lnTo>
                    <a:pt x="299" y="153"/>
                  </a:lnTo>
                  <a:lnTo>
                    <a:pt x="300" y="151"/>
                  </a:lnTo>
                  <a:lnTo>
                    <a:pt x="299" y="151"/>
                  </a:lnTo>
                  <a:lnTo>
                    <a:pt x="300" y="151"/>
                  </a:lnTo>
                  <a:lnTo>
                    <a:pt x="301" y="151"/>
                  </a:lnTo>
                  <a:lnTo>
                    <a:pt x="151" y="0"/>
                  </a:lnTo>
                  <a:lnTo>
                    <a:pt x="0" y="151"/>
                  </a:lnTo>
                  <a:lnTo>
                    <a:pt x="151" y="303"/>
                  </a:lnTo>
                  <a:lnTo>
                    <a:pt x="303" y="151"/>
                  </a:lnTo>
                  <a:lnTo>
                    <a:pt x="301" y="151"/>
                  </a:lnTo>
                  <a:lnTo>
                    <a:pt x="30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21"/>
            <p:cNvSpPr>
              <a:spLocks/>
            </p:cNvSpPr>
            <p:nvPr userDrawn="1"/>
          </p:nvSpPr>
          <p:spPr bwMode="auto">
            <a:xfrm>
              <a:off x="4589770" y="2353452"/>
              <a:ext cx="2189011" cy="2215450"/>
            </a:xfrm>
            <a:custGeom>
              <a:avLst/>
              <a:gdLst>
                <a:gd name="T0" fmla="*/ 301 w 303"/>
                <a:gd name="T1" fmla="*/ 151 h 303"/>
                <a:gd name="T2" fmla="*/ 300 w 303"/>
                <a:gd name="T3" fmla="*/ 151 h 303"/>
                <a:gd name="T4" fmla="*/ 152 w 303"/>
                <a:gd name="T5" fmla="*/ 299 h 303"/>
                <a:gd name="T6" fmla="*/ 5 w 303"/>
                <a:gd name="T7" fmla="*/ 151 h 303"/>
                <a:gd name="T8" fmla="*/ 152 w 303"/>
                <a:gd name="T9" fmla="*/ 5 h 303"/>
                <a:gd name="T10" fmla="*/ 300 w 303"/>
                <a:gd name="T11" fmla="*/ 153 h 303"/>
                <a:gd name="T12" fmla="*/ 301 w 303"/>
                <a:gd name="T13" fmla="*/ 151 h 303"/>
                <a:gd name="T14" fmla="*/ 300 w 303"/>
                <a:gd name="T15" fmla="*/ 151 h 303"/>
                <a:gd name="T16" fmla="*/ 301 w 303"/>
                <a:gd name="T17" fmla="*/ 151 h 303"/>
                <a:gd name="T18" fmla="*/ 302 w 303"/>
                <a:gd name="T19" fmla="*/ 151 h 303"/>
                <a:gd name="T20" fmla="*/ 152 w 303"/>
                <a:gd name="T21" fmla="*/ 0 h 303"/>
                <a:gd name="T22" fmla="*/ 0 w 303"/>
                <a:gd name="T23" fmla="*/ 151 h 303"/>
                <a:gd name="T24" fmla="*/ 152 w 303"/>
                <a:gd name="T25" fmla="*/ 303 h 303"/>
                <a:gd name="T26" fmla="*/ 303 w 303"/>
                <a:gd name="T27" fmla="*/ 151 h 303"/>
                <a:gd name="T28" fmla="*/ 302 w 303"/>
                <a:gd name="T29" fmla="*/ 151 h 303"/>
                <a:gd name="T30" fmla="*/ 301 w 303"/>
                <a:gd name="T31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3" h="303">
                  <a:moveTo>
                    <a:pt x="301" y="151"/>
                  </a:moveTo>
                  <a:lnTo>
                    <a:pt x="300" y="151"/>
                  </a:lnTo>
                  <a:lnTo>
                    <a:pt x="152" y="299"/>
                  </a:lnTo>
                  <a:lnTo>
                    <a:pt x="5" y="151"/>
                  </a:lnTo>
                  <a:lnTo>
                    <a:pt x="152" y="5"/>
                  </a:lnTo>
                  <a:lnTo>
                    <a:pt x="300" y="153"/>
                  </a:lnTo>
                  <a:lnTo>
                    <a:pt x="301" y="151"/>
                  </a:lnTo>
                  <a:lnTo>
                    <a:pt x="300" y="151"/>
                  </a:lnTo>
                  <a:lnTo>
                    <a:pt x="301" y="151"/>
                  </a:lnTo>
                  <a:lnTo>
                    <a:pt x="302" y="151"/>
                  </a:lnTo>
                  <a:lnTo>
                    <a:pt x="152" y="0"/>
                  </a:lnTo>
                  <a:lnTo>
                    <a:pt x="0" y="151"/>
                  </a:lnTo>
                  <a:lnTo>
                    <a:pt x="152" y="303"/>
                  </a:lnTo>
                  <a:lnTo>
                    <a:pt x="303" y="151"/>
                  </a:lnTo>
                  <a:lnTo>
                    <a:pt x="302" y="151"/>
                  </a:lnTo>
                  <a:lnTo>
                    <a:pt x="301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2668949" y="2609849"/>
            <a:ext cx="4064389" cy="895350"/>
          </a:xfrm>
        </p:spPr>
        <p:txBody>
          <a:bodyPr anchor="b">
            <a:normAutofit/>
          </a:bodyPr>
          <a:lstStyle>
            <a:lvl1pPr algn="ctr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2669786" y="3505200"/>
            <a:ext cx="4064389" cy="1015623"/>
          </a:xfrm>
        </p:spPr>
        <p:txBody>
          <a:bodyPr anchor="t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  <a:lvl2pPr marL="34288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2019/8/19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2444" y="1130300"/>
            <a:ext cx="8137922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2019/8/19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1" y="0"/>
            <a:ext cx="9144001" cy="6858000"/>
            <a:chOff x="1" y="0"/>
            <a:chExt cx="9144001" cy="6858000"/>
          </a:xfrm>
        </p:grpSpPr>
        <p:sp>
          <p:nvSpPr>
            <p:cNvPr id="9" name="任意多边形 8"/>
            <p:cNvSpPr/>
            <p:nvPr userDrawn="1"/>
          </p:nvSpPr>
          <p:spPr>
            <a:xfrm>
              <a:off x="1" y="0"/>
              <a:ext cx="9144001" cy="6858000"/>
            </a:xfrm>
            <a:custGeom>
              <a:avLst/>
              <a:gdLst>
                <a:gd name="connsiteX0" fmla="*/ 0 w 9144001"/>
                <a:gd name="connsiteY0" fmla="*/ 0 h 6858000"/>
                <a:gd name="connsiteX1" fmla="*/ 9144001 w 9144001"/>
                <a:gd name="connsiteY1" fmla="*/ 0 h 6858000"/>
                <a:gd name="connsiteX2" fmla="*/ 9144001 w 9144001"/>
                <a:gd name="connsiteY2" fmla="*/ 6858000 h 6858000"/>
                <a:gd name="connsiteX3" fmla="*/ 0 w 914400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1" h="6858000">
                  <a:moveTo>
                    <a:pt x="0" y="0"/>
                  </a:moveTo>
                  <a:lnTo>
                    <a:pt x="9144001" y="0"/>
                  </a:lnTo>
                  <a:lnTo>
                    <a:pt x="9144001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t="-9277" b="-924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  <p:sp>
          <p:nvSpPr>
            <p:cNvPr id="10" name="任意多边形 9"/>
            <p:cNvSpPr/>
            <p:nvPr userDrawn="1"/>
          </p:nvSpPr>
          <p:spPr>
            <a:xfrm>
              <a:off x="1" y="0"/>
              <a:ext cx="9144001" cy="6858000"/>
            </a:xfrm>
            <a:custGeom>
              <a:avLst/>
              <a:gdLst>
                <a:gd name="connsiteX0" fmla="*/ 0 w 9144001"/>
                <a:gd name="connsiteY0" fmla="*/ 0 h 6858000"/>
                <a:gd name="connsiteX1" fmla="*/ 9144001 w 9144001"/>
                <a:gd name="connsiteY1" fmla="*/ 0 h 6858000"/>
                <a:gd name="connsiteX2" fmla="*/ 9144001 w 9144001"/>
                <a:gd name="connsiteY2" fmla="*/ 6858000 h 6858000"/>
                <a:gd name="connsiteX3" fmla="*/ 0 w 914400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1" h="6858000">
                  <a:moveTo>
                    <a:pt x="0" y="0"/>
                  </a:moveTo>
                  <a:lnTo>
                    <a:pt x="9144001" y="0"/>
                  </a:lnTo>
                  <a:lnTo>
                    <a:pt x="914400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</p:grp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2537222" y="2125664"/>
            <a:ext cx="4069557" cy="1621509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2537222" y="4431900"/>
            <a:ext cx="4069557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200" smtClean="0">
                <a:solidFill>
                  <a:schemeClr val="bg1"/>
                </a:solidFill>
              </a:defRPr>
            </a:lvl1pPr>
            <a:lvl2pPr>
              <a:defRPr lang="zh-CN" altLang="en-US" sz="1500" smtClean="0"/>
            </a:lvl2pPr>
            <a:lvl3pPr>
              <a:defRPr lang="zh-CN" altLang="en-US" sz="1350" smtClean="0"/>
            </a:lvl3pPr>
            <a:lvl4pPr>
              <a:defRPr lang="zh-CN" altLang="en-US" sz="1200" smtClean="0"/>
            </a:lvl4pPr>
            <a:lvl5pPr>
              <a:defRPr lang="zh-CN" altLang="en-US" sz="1200"/>
            </a:lvl5pPr>
          </a:lstStyle>
          <a:p>
            <a:pPr marL="171442" marR="0" lvl="0" indent="-171442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537222" y="4135629"/>
            <a:ext cx="4069557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342883" indent="0">
              <a:buNone/>
              <a:defRPr/>
            </a:lvl2pPr>
            <a:lvl3pPr marL="685765" indent="0">
              <a:buNone/>
              <a:defRPr/>
            </a:lvl3pPr>
            <a:lvl4pPr marL="1028648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02444" y="2"/>
            <a:ext cx="8137922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2444" y="1123951"/>
            <a:ext cx="8137922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2444" y="1028700"/>
            <a:ext cx="8137922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51299" y="6240464"/>
            <a:ext cx="1041402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2019/8/19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2443" y="6240464"/>
            <a:ext cx="310515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49" y="6240464"/>
            <a:ext cx="218241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21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7" userDrawn="1">
          <p15:clr>
            <a:srgbClr val="F26B43"/>
          </p15:clr>
        </p15:guide>
        <p15:guide id="2" pos="5443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286353B-491F-4FA1-8E44-9004035A9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1" y="1319001"/>
            <a:ext cx="8137923" cy="114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B95D88-BDB6-47F4-B185-3360117B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群发图片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6A3764-D140-4AEA-90C5-C81E01AD2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A12DA2-94BA-456E-BBFD-D2EF1C6B9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5" name="屏幕录制 7">
            <a:hlinkClick r:id="" action="ppaction://media"/>
            <a:extLst>
              <a:ext uri="{FF2B5EF4-FFF2-40B4-BE49-F238E27FC236}">
                <a16:creationId xmlns:a16="http://schemas.microsoft.com/office/drawing/2014/main" id="{3B1B330C-0E13-455D-BDC4-52EDFF002D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9612" y="1149354"/>
            <a:ext cx="6477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4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41C8AC-0E9B-4785-A3DB-3FB73D186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群语音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B7CA851-F746-415D-A013-1E0105115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4662D4-16F1-45EB-A0CA-B9E0EB25C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5" name="屏幕录制 9">
            <a:hlinkClick r:id="" action="ppaction://media"/>
            <a:extLst>
              <a:ext uri="{FF2B5EF4-FFF2-40B4-BE49-F238E27FC236}">
                <a16:creationId xmlns:a16="http://schemas.microsoft.com/office/drawing/2014/main" id="{4AA5E268-0C06-42CC-8242-C062EDAC6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272" y="1252545"/>
            <a:ext cx="6477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98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8DA410-7653-4BC9-8788-30508FDE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私聊界面</a:t>
            </a:r>
          </a:p>
        </p:txBody>
      </p:sp>
      <p:pic>
        <p:nvPicPr>
          <p:cNvPr id="11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D034648A-25FC-46E4-B59D-27C62CA60C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6316" y="1272029"/>
            <a:ext cx="5156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2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75E5B-84C1-4AA3-B111-B1E13F5E3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805" y="2868203"/>
            <a:ext cx="4064389" cy="895350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latin typeface="Arial" panose="020B0604020202020204" pitchFamily="34" charset="0"/>
                <a:ea typeface="DengXian" panose="02010600030101010101" pitchFamily="2" charset="-122"/>
                <a:cs typeface="+mn-ea"/>
                <a:sym typeface="Arial" panose="020B0604020202020204" pitchFamily="34" charset="0"/>
              </a:rPr>
              <a:t>细节</a:t>
            </a:r>
          </a:p>
        </p:txBody>
      </p:sp>
    </p:spTree>
    <p:extLst>
      <p:ext uri="{BB962C8B-B14F-4D97-AF65-F5344CB8AC3E}">
        <p14:creationId xmlns:p14="http://schemas.microsoft.com/office/powerpoint/2010/main" val="3551265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8E46A-7D0C-4FB6-BAB0-B71483F4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改变发送文字颜色、大小、字体、加粗、倾斜</a:t>
            </a:r>
          </a:p>
        </p:txBody>
      </p:sp>
      <p:pic>
        <p:nvPicPr>
          <p:cNvPr id="5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E37CFFCA-063B-4417-BA1C-B83D02085D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2157" y="1252545"/>
            <a:ext cx="6477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9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F58109-A28E-4F4F-9562-2030B6EF4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更换皮肤</a:t>
            </a:r>
          </a:p>
        </p:txBody>
      </p:sp>
      <p:pic>
        <p:nvPicPr>
          <p:cNvPr id="5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74C817A3-1201-4584-AF82-BD10E2375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9294" y="1149354"/>
            <a:ext cx="6477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40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DengXian" panose="02010600030101010101" pitchFamily="2" charset="-122"/>
                <a:cs typeface="+mn-ea"/>
                <a:sym typeface="Arial" panose="020B0604020202020204" pitchFamily="34" charset="0"/>
              </a:rPr>
              <a:t>Thanks</a:t>
            </a:r>
            <a:br>
              <a:rPr lang="en-US" altLang="zh-CN" dirty="0">
                <a:latin typeface="Arial" panose="020B0604020202020204" pitchFamily="34" charset="0"/>
                <a:ea typeface="DengXian" panose="02010600030101010101" pitchFamily="2" charset="-122"/>
                <a:cs typeface="+mn-ea"/>
                <a:sym typeface="Arial" panose="020B0604020202020204" pitchFamily="34" charset="0"/>
              </a:rPr>
            </a:br>
            <a:endParaRPr lang="zh-CN" altLang="en-US" dirty="0">
              <a:latin typeface="Arial" panose="020B0604020202020204" pitchFamily="34" charset="0"/>
              <a:ea typeface="DengXian" panose="02010600030101010101" pitchFamily="2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539805" y="2764509"/>
            <a:ext cx="4064389" cy="8953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ea typeface="DengXian" panose="02010600030101010101" pitchFamily="2" charset="-122"/>
                <a:sym typeface="Arial" panose="020B0604020202020204" pitchFamily="34" charset="0"/>
              </a:rPr>
              <a:t>开发想法</a:t>
            </a:r>
            <a:endParaRPr lang="en-US" altLang="zh-CN" sz="3600" dirty="0">
              <a:ea typeface="DengXian" panose="02010600030101010101" pitchFamily="2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3" y="0"/>
            <a:ext cx="8138319" cy="1028700"/>
          </a:xfrm>
        </p:spPr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DengXian" panose="02010600030101010101" pitchFamily="2" charset="-122"/>
                <a:cs typeface="+mn-ea"/>
                <a:sym typeface="Arial" panose="020B0604020202020204" pitchFamily="34" charset="0"/>
              </a:rPr>
              <a:t>开发想法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D0E1AE-2D31-4F82-9A3E-5669371C2DEA}"/>
              </a:ext>
            </a:extLst>
          </p:cNvPr>
          <p:cNvSpPr txBox="1"/>
          <p:nvPr/>
        </p:nvSpPr>
        <p:spPr>
          <a:xfrm>
            <a:off x="678180" y="1325880"/>
            <a:ext cx="76657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主流的通讯软件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功能繁杂，传输文件速度慢。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Arial" panose="020B0604020202020204" pitchFamily="34" charset="0"/>
              </a:rPr>
              <a:t>希望开发一款局域网传输文件迅速，功能实用简洁，界面美观的通讯工具。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  <a:cs typeface="+mn-ea"/>
              <a:sym typeface="Arial" panose="020B0604020202020204" pitchFamily="34" charset="0"/>
            </a:endParaRPr>
          </a:p>
          <a:p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Arial" panose="020B0604020202020204" pitchFamily="34" charset="0"/>
              </a:rPr>
              <a:t>核心功能是登陆注册、</a:t>
            </a:r>
            <a:r>
              <a:rPr lang="zh-CN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文字传输、实时语音、文件传输。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688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75E5B-84C1-4AA3-B111-B1E13F5E3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805" y="2779532"/>
            <a:ext cx="4064389" cy="895350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DengXian" panose="02010600030101010101" pitchFamily="2" charset="-122"/>
                <a:cs typeface="+mn-ea"/>
                <a:sym typeface="Arial" panose="020B0604020202020204" pitchFamily="34" charset="0"/>
              </a:rPr>
              <a:t>产品功能</a:t>
            </a:r>
          </a:p>
        </p:txBody>
      </p:sp>
    </p:spTree>
    <p:extLst>
      <p:ext uri="{BB962C8B-B14F-4D97-AF65-F5344CB8AC3E}">
        <p14:creationId xmlns:p14="http://schemas.microsoft.com/office/powerpoint/2010/main" val="137732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1EB28E-5740-454C-B17D-7268E2DA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rPr>
              <a:t>项目功能</a:t>
            </a:r>
          </a:p>
        </p:txBody>
      </p:sp>
      <p:grpSp>
        <p:nvGrpSpPr>
          <p:cNvPr id="5" name="20645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81DD24C-1ED0-4855-804F-3EB7B327319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02444" y="2057083"/>
            <a:ext cx="8137922" cy="3072116"/>
            <a:chOff x="669925" y="1545063"/>
            <a:chExt cx="10850563" cy="4096155"/>
          </a:xfrm>
        </p:grpSpPr>
        <p:sp>
          <p:nvSpPr>
            <p:cNvPr id="6" name="îŝľíḑê">
              <a:extLst>
                <a:ext uri="{FF2B5EF4-FFF2-40B4-BE49-F238E27FC236}">
                  <a16:creationId xmlns:a16="http://schemas.microsoft.com/office/drawing/2014/main" id="{E43A9028-C730-41F9-A531-6717E19AF9F1}"/>
                </a:ext>
              </a:extLst>
            </p:cNvPr>
            <p:cNvSpPr/>
            <p:nvPr/>
          </p:nvSpPr>
          <p:spPr>
            <a:xfrm>
              <a:off x="4820928" y="2310107"/>
              <a:ext cx="2550146" cy="2550146"/>
            </a:xfrm>
            <a:prstGeom prst="rect">
              <a:avLst/>
            </a:prstGeom>
            <a:pattFill prst="pct5">
              <a:fgClr>
                <a:srgbClr val="E4E6EA"/>
              </a:fgClr>
              <a:bgClr>
                <a:srgbClr val="ADB5BF"/>
              </a:bgClr>
            </a:patt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en-US" sz="3600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7" name="ïslîḓe">
              <a:extLst>
                <a:ext uri="{FF2B5EF4-FFF2-40B4-BE49-F238E27FC236}">
                  <a16:creationId xmlns:a16="http://schemas.microsoft.com/office/drawing/2014/main" id="{1D2923A4-D70F-433E-B7C8-AEC7F80D2F71}"/>
                </a:ext>
              </a:extLst>
            </p:cNvPr>
            <p:cNvSpPr/>
            <p:nvPr/>
          </p:nvSpPr>
          <p:spPr>
            <a:xfrm>
              <a:off x="4055883" y="4095209"/>
              <a:ext cx="1530088" cy="153008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8" name="îšļíḓe">
              <a:extLst>
                <a:ext uri="{FF2B5EF4-FFF2-40B4-BE49-F238E27FC236}">
                  <a16:creationId xmlns:a16="http://schemas.microsoft.com/office/drawing/2014/main" id="{77194A6E-8D99-4D5E-A6F9-25DACB547B89}"/>
                </a:ext>
              </a:extLst>
            </p:cNvPr>
            <p:cNvSpPr/>
            <p:nvPr/>
          </p:nvSpPr>
          <p:spPr>
            <a:xfrm>
              <a:off x="6606029" y="4095209"/>
              <a:ext cx="1530088" cy="15300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9" name="îṩļïḋe">
              <a:extLst>
                <a:ext uri="{FF2B5EF4-FFF2-40B4-BE49-F238E27FC236}">
                  <a16:creationId xmlns:a16="http://schemas.microsoft.com/office/drawing/2014/main" id="{821FC409-CEBB-4F42-AFA9-4F3A47DD5FDD}"/>
                </a:ext>
              </a:extLst>
            </p:cNvPr>
            <p:cNvSpPr/>
            <p:nvPr/>
          </p:nvSpPr>
          <p:spPr>
            <a:xfrm>
              <a:off x="6606028" y="1545063"/>
              <a:ext cx="1530088" cy="153008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0" name="ïs1ïḋè">
              <a:extLst>
                <a:ext uri="{FF2B5EF4-FFF2-40B4-BE49-F238E27FC236}">
                  <a16:creationId xmlns:a16="http://schemas.microsoft.com/office/drawing/2014/main" id="{915C922C-1653-4E6A-BB8A-1C16FD9C70C1}"/>
                </a:ext>
              </a:extLst>
            </p:cNvPr>
            <p:cNvSpPr/>
            <p:nvPr/>
          </p:nvSpPr>
          <p:spPr>
            <a:xfrm>
              <a:off x="4055884" y="1545063"/>
              <a:ext cx="1530088" cy="153008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 dirty="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1" name="íśḻiďé">
              <a:extLst>
                <a:ext uri="{FF2B5EF4-FFF2-40B4-BE49-F238E27FC236}">
                  <a16:creationId xmlns:a16="http://schemas.microsoft.com/office/drawing/2014/main" id="{8F3A0342-AB89-42B0-9BBD-D1255A1BFBDF}"/>
                </a:ext>
              </a:extLst>
            </p:cNvPr>
            <p:cNvSpPr/>
            <p:nvPr/>
          </p:nvSpPr>
          <p:spPr>
            <a:xfrm>
              <a:off x="6606032" y="2310107"/>
              <a:ext cx="765043" cy="765044"/>
            </a:xfrm>
            <a:custGeom>
              <a:avLst/>
              <a:gdLst>
                <a:gd name="connsiteX0" fmla="*/ 0 w 1371599"/>
                <a:gd name="connsiteY0" fmla="*/ 0 h 1371600"/>
                <a:gd name="connsiteX1" fmla="*/ 1371599 w 1371599"/>
                <a:gd name="connsiteY1" fmla="*/ 0 h 1371600"/>
                <a:gd name="connsiteX2" fmla="*/ 1371599 w 1371599"/>
                <a:gd name="connsiteY2" fmla="*/ 1371600 h 1371600"/>
                <a:gd name="connsiteX3" fmla="*/ 1231362 w 1371599"/>
                <a:gd name="connsiteY3" fmla="*/ 1364519 h 1371600"/>
                <a:gd name="connsiteX4" fmla="*/ 0 w 1371599"/>
                <a:gd name="connsiteY4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599" h="1371600">
                  <a:moveTo>
                    <a:pt x="0" y="0"/>
                  </a:moveTo>
                  <a:lnTo>
                    <a:pt x="1371599" y="0"/>
                  </a:lnTo>
                  <a:lnTo>
                    <a:pt x="1371599" y="1371600"/>
                  </a:lnTo>
                  <a:lnTo>
                    <a:pt x="1231362" y="1364519"/>
                  </a:lnTo>
                  <a:cubicBezTo>
                    <a:pt x="539724" y="1294279"/>
                    <a:pt x="0" y="710170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2" name="îśļîde">
              <a:extLst>
                <a:ext uri="{FF2B5EF4-FFF2-40B4-BE49-F238E27FC236}">
                  <a16:creationId xmlns:a16="http://schemas.microsoft.com/office/drawing/2014/main" id="{DFD7C0BC-FCAF-4C5B-8BD3-EFBFBD5F06E5}"/>
                </a:ext>
              </a:extLst>
            </p:cNvPr>
            <p:cNvSpPr/>
            <p:nvPr/>
          </p:nvSpPr>
          <p:spPr>
            <a:xfrm>
              <a:off x="6606030" y="4095209"/>
              <a:ext cx="765044" cy="765044"/>
            </a:xfrm>
            <a:custGeom>
              <a:avLst/>
              <a:gdLst>
                <a:gd name="connsiteX0" fmla="*/ 1371600 w 1371600"/>
                <a:gd name="connsiteY0" fmla="*/ 0 h 1371600"/>
                <a:gd name="connsiteX1" fmla="*/ 1371600 w 1371600"/>
                <a:gd name="connsiteY1" fmla="*/ 1371600 h 1371600"/>
                <a:gd name="connsiteX2" fmla="*/ 0 w 1371600"/>
                <a:gd name="connsiteY2" fmla="*/ 1371600 h 1371600"/>
                <a:gd name="connsiteX3" fmla="*/ 1371600 w 1371600"/>
                <a:gd name="connsiteY3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1600" h="1371600">
                  <a:moveTo>
                    <a:pt x="1371600" y="0"/>
                  </a:moveTo>
                  <a:lnTo>
                    <a:pt x="1371600" y="1371600"/>
                  </a:lnTo>
                  <a:lnTo>
                    <a:pt x="0" y="1371600"/>
                  </a:lnTo>
                  <a:cubicBezTo>
                    <a:pt x="0" y="614086"/>
                    <a:pt x="614086" y="0"/>
                    <a:pt x="137160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3" name="işlíḓe">
              <a:extLst>
                <a:ext uri="{FF2B5EF4-FFF2-40B4-BE49-F238E27FC236}">
                  <a16:creationId xmlns:a16="http://schemas.microsoft.com/office/drawing/2014/main" id="{1ACCA205-765D-41BE-8796-1DEA8699F9CF}"/>
                </a:ext>
              </a:extLst>
            </p:cNvPr>
            <p:cNvSpPr/>
            <p:nvPr/>
          </p:nvSpPr>
          <p:spPr>
            <a:xfrm>
              <a:off x="4820929" y="4095209"/>
              <a:ext cx="765043" cy="765044"/>
            </a:xfrm>
            <a:custGeom>
              <a:avLst/>
              <a:gdLst>
                <a:gd name="connsiteX0" fmla="*/ 0 w 1371599"/>
                <a:gd name="connsiteY0" fmla="*/ 0 h 1371600"/>
                <a:gd name="connsiteX1" fmla="*/ 140237 w 1371599"/>
                <a:gd name="connsiteY1" fmla="*/ 7082 h 1371600"/>
                <a:gd name="connsiteX2" fmla="*/ 1371599 w 1371599"/>
                <a:gd name="connsiteY2" fmla="*/ 1371600 h 1371600"/>
                <a:gd name="connsiteX3" fmla="*/ 0 w 1371599"/>
                <a:gd name="connsiteY3" fmla="*/ 137160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1599" h="1371600">
                  <a:moveTo>
                    <a:pt x="0" y="0"/>
                  </a:moveTo>
                  <a:lnTo>
                    <a:pt x="140237" y="7082"/>
                  </a:lnTo>
                  <a:cubicBezTo>
                    <a:pt x="831875" y="77321"/>
                    <a:pt x="1371599" y="661431"/>
                    <a:pt x="1371599" y="1371600"/>
                  </a:cubicBezTo>
                  <a:lnTo>
                    <a:pt x="0" y="137160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4" name="îṧľïḍé">
              <a:extLst>
                <a:ext uri="{FF2B5EF4-FFF2-40B4-BE49-F238E27FC236}">
                  <a16:creationId xmlns:a16="http://schemas.microsoft.com/office/drawing/2014/main" id="{BE0E4890-B4A3-42ED-BCF6-EBC00EBEB9DC}"/>
                </a:ext>
              </a:extLst>
            </p:cNvPr>
            <p:cNvSpPr/>
            <p:nvPr/>
          </p:nvSpPr>
          <p:spPr>
            <a:xfrm>
              <a:off x="4820929" y="2310106"/>
              <a:ext cx="765043" cy="765044"/>
            </a:xfrm>
            <a:custGeom>
              <a:avLst/>
              <a:gdLst>
                <a:gd name="connsiteX0" fmla="*/ 0 w 1371599"/>
                <a:gd name="connsiteY0" fmla="*/ 0 h 1371600"/>
                <a:gd name="connsiteX1" fmla="*/ 1371599 w 1371599"/>
                <a:gd name="connsiteY1" fmla="*/ 0 h 1371600"/>
                <a:gd name="connsiteX2" fmla="*/ 140237 w 1371599"/>
                <a:gd name="connsiteY2" fmla="*/ 1364519 h 1371600"/>
                <a:gd name="connsiteX3" fmla="*/ 0 w 1371599"/>
                <a:gd name="connsiteY3" fmla="*/ 137160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1599" h="1371600">
                  <a:moveTo>
                    <a:pt x="0" y="0"/>
                  </a:moveTo>
                  <a:lnTo>
                    <a:pt x="1371599" y="0"/>
                  </a:lnTo>
                  <a:cubicBezTo>
                    <a:pt x="1371599" y="710170"/>
                    <a:pt x="831875" y="1294279"/>
                    <a:pt x="140237" y="1364519"/>
                  </a:cubicBezTo>
                  <a:lnTo>
                    <a:pt x="0" y="137160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5" name="íṧľíḍé">
              <a:extLst>
                <a:ext uri="{FF2B5EF4-FFF2-40B4-BE49-F238E27FC236}">
                  <a16:creationId xmlns:a16="http://schemas.microsoft.com/office/drawing/2014/main" id="{4F1EB07F-E778-4638-BB6D-6FA494752419}"/>
                </a:ext>
              </a:extLst>
            </p:cNvPr>
            <p:cNvSpPr/>
            <p:nvPr/>
          </p:nvSpPr>
          <p:spPr bwMode="auto">
            <a:xfrm>
              <a:off x="6773510" y="2429240"/>
              <a:ext cx="398377" cy="383128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360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6" name="ïşḻïḍè">
              <a:extLst>
                <a:ext uri="{FF2B5EF4-FFF2-40B4-BE49-F238E27FC236}">
                  <a16:creationId xmlns:a16="http://schemas.microsoft.com/office/drawing/2014/main" id="{B252CB62-845C-404B-908D-A5DD06ECE2A5}"/>
                </a:ext>
              </a:extLst>
            </p:cNvPr>
            <p:cNvSpPr/>
            <p:nvPr/>
          </p:nvSpPr>
          <p:spPr bwMode="auto">
            <a:xfrm>
              <a:off x="6773510" y="4346864"/>
              <a:ext cx="398377" cy="383248"/>
            </a:xfrm>
            <a:custGeom>
              <a:avLst/>
              <a:gdLst>
                <a:gd name="connsiteX0" fmla="*/ 195114 w 608814"/>
                <a:gd name="connsiteY0" fmla="*/ 351627 h 585693"/>
                <a:gd name="connsiteX1" fmla="*/ 258290 w 608814"/>
                <a:gd name="connsiteY1" fmla="*/ 351627 h 585693"/>
                <a:gd name="connsiteX2" fmla="*/ 282731 w 608814"/>
                <a:gd name="connsiteY2" fmla="*/ 376018 h 585693"/>
                <a:gd name="connsiteX3" fmla="*/ 282731 w 608814"/>
                <a:gd name="connsiteY3" fmla="*/ 561210 h 585693"/>
                <a:gd name="connsiteX4" fmla="*/ 258290 w 608814"/>
                <a:gd name="connsiteY4" fmla="*/ 585693 h 585693"/>
                <a:gd name="connsiteX5" fmla="*/ 195114 w 608814"/>
                <a:gd name="connsiteY5" fmla="*/ 585693 h 585693"/>
                <a:gd name="connsiteX6" fmla="*/ 170673 w 608814"/>
                <a:gd name="connsiteY6" fmla="*/ 561210 h 585693"/>
                <a:gd name="connsiteX7" fmla="*/ 170673 w 608814"/>
                <a:gd name="connsiteY7" fmla="*/ 376018 h 585693"/>
                <a:gd name="connsiteX8" fmla="*/ 195114 w 608814"/>
                <a:gd name="connsiteY8" fmla="*/ 351627 h 585693"/>
                <a:gd name="connsiteX9" fmla="*/ 358100 w 608814"/>
                <a:gd name="connsiteY9" fmla="*/ 249872 h 585693"/>
                <a:gd name="connsiteX10" fmla="*/ 421316 w 608814"/>
                <a:gd name="connsiteY10" fmla="*/ 249872 h 585693"/>
                <a:gd name="connsiteX11" fmla="*/ 445737 w 608814"/>
                <a:gd name="connsiteY11" fmla="*/ 274267 h 585693"/>
                <a:gd name="connsiteX12" fmla="*/ 445737 w 608814"/>
                <a:gd name="connsiteY12" fmla="*/ 561206 h 585693"/>
                <a:gd name="connsiteX13" fmla="*/ 421316 w 608814"/>
                <a:gd name="connsiteY13" fmla="*/ 585693 h 585693"/>
                <a:gd name="connsiteX14" fmla="*/ 358100 w 608814"/>
                <a:gd name="connsiteY14" fmla="*/ 585693 h 585693"/>
                <a:gd name="connsiteX15" fmla="*/ 333679 w 608814"/>
                <a:gd name="connsiteY15" fmla="*/ 561206 h 585693"/>
                <a:gd name="connsiteX16" fmla="*/ 333679 w 608814"/>
                <a:gd name="connsiteY16" fmla="*/ 274267 h 585693"/>
                <a:gd name="connsiteX17" fmla="*/ 358100 w 608814"/>
                <a:gd name="connsiteY17" fmla="*/ 249872 h 585693"/>
                <a:gd name="connsiteX18" fmla="*/ 140260 w 608814"/>
                <a:gd name="connsiteY18" fmla="*/ 224680 h 585693"/>
                <a:gd name="connsiteX19" fmla="*/ 191844 w 608814"/>
                <a:gd name="connsiteY19" fmla="*/ 276122 h 585693"/>
                <a:gd name="connsiteX20" fmla="*/ 140260 w 608814"/>
                <a:gd name="connsiteY20" fmla="*/ 327564 h 585693"/>
                <a:gd name="connsiteX21" fmla="*/ 88676 w 608814"/>
                <a:gd name="connsiteY21" fmla="*/ 276122 h 585693"/>
                <a:gd name="connsiteX22" fmla="*/ 140260 w 608814"/>
                <a:gd name="connsiteY22" fmla="*/ 224680 h 585693"/>
                <a:gd name="connsiteX23" fmla="*/ 521177 w 608814"/>
                <a:gd name="connsiteY23" fmla="*/ 148117 h 585693"/>
                <a:gd name="connsiteX24" fmla="*/ 584301 w 608814"/>
                <a:gd name="connsiteY24" fmla="*/ 148117 h 585693"/>
                <a:gd name="connsiteX25" fmla="*/ 608814 w 608814"/>
                <a:gd name="connsiteY25" fmla="*/ 172601 h 585693"/>
                <a:gd name="connsiteX26" fmla="*/ 608814 w 608814"/>
                <a:gd name="connsiteY26" fmla="*/ 561209 h 585693"/>
                <a:gd name="connsiteX27" fmla="*/ 584301 w 608814"/>
                <a:gd name="connsiteY27" fmla="*/ 585693 h 585693"/>
                <a:gd name="connsiteX28" fmla="*/ 521177 w 608814"/>
                <a:gd name="connsiteY28" fmla="*/ 585693 h 585693"/>
                <a:gd name="connsiteX29" fmla="*/ 496756 w 608814"/>
                <a:gd name="connsiteY29" fmla="*/ 561209 h 585693"/>
                <a:gd name="connsiteX30" fmla="*/ 496756 w 608814"/>
                <a:gd name="connsiteY30" fmla="*/ 172601 h 585693"/>
                <a:gd name="connsiteX31" fmla="*/ 521177 w 608814"/>
                <a:gd name="connsiteY31" fmla="*/ 148117 h 585693"/>
                <a:gd name="connsiteX32" fmla="*/ 116229 w 608814"/>
                <a:gd name="connsiteY32" fmla="*/ 131322 h 585693"/>
                <a:gd name="connsiteX33" fmla="*/ 164246 w 608814"/>
                <a:gd name="connsiteY33" fmla="*/ 131322 h 585693"/>
                <a:gd name="connsiteX34" fmla="*/ 184061 w 608814"/>
                <a:gd name="connsiteY34" fmla="*/ 151113 h 585693"/>
                <a:gd name="connsiteX35" fmla="*/ 184061 w 608814"/>
                <a:gd name="connsiteY35" fmla="*/ 171457 h 585693"/>
                <a:gd name="connsiteX36" fmla="*/ 208669 w 608814"/>
                <a:gd name="connsiteY36" fmla="*/ 186094 h 585693"/>
                <a:gd name="connsiteX37" fmla="*/ 226641 w 608814"/>
                <a:gd name="connsiteY37" fmla="*/ 175692 h 585693"/>
                <a:gd name="connsiteX38" fmla="*/ 253737 w 608814"/>
                <a:gd name="connsiteY38" fmla="*/ 182964 h 585693"/>
                <a:gd name="connsiteX39" fmla="*/ 277792 w 608814"/>
                <a:gd name="connsiteY39" fmla="*/ 224572 h 585693"/>
                <a:gd name="connsiteX40" fmla="*/ 279727 w 608814"/>
                <a:gd name="connsiteY40" fmla="*/ 239577 h 585693"/>
                <a:gd name="connsiteX41" fmla="*/ 270511 w 608814"/>
                <a:gd name="connsiteY41" fmla="*/ 251544 h 585693"/>
                <a:gd name="connsiteX42" fmla="*/ 252355 w 608814"/>
                <a:gd name="connsiteY42" fmla="*/ 262038 h 585693"/>
                <a:gd name="connsiteX43" fmla="*/ 253829 w 608814"/>
                <a:gd name="connsiteY43" fmla="*/ 276122 h 585693"/>
                <a:gd name="connsiteX44" fmla="*/ 252355 w 608814"/>
                <a:gd name="connsiteY44" fmla="*/ 290206 h 585693"/>
                <a:gd name="connsiteX45" fmla="*/ 270511 w 608814"/>
                <a:gd name="connsiteY45" fmla="*/ 300700 h 585693"/>
                <a:gd name="connsiteX46" fmla="*/ 278714 w 608814"/>
                <a:gd name="connsiteY46" fmla="*/ 325094 h 585693"/>
                <a:gd name="connsiteX47" fmla="*/ 258253 w 608814"/>
                <a:gd name="connsiteY47" fmla="*/ 321136 h 585693"/>
                <a:gd name="connsiteX48" fmla="*/ 195858 w 608814"/>
                <a:gd name="connsiteY48" fmla="*/ 321136 h 585693"/>
                <a:gd name="connsiteX49" fmla="*/ 212171 w 608814"/>
                <a:gd name="connsiteY49" fmla="*/ 276122 h 585693"/>
                <a:gd name="connsiteX50" fmla="*/ 140191 w 608814"/>
                <a:gd name="connsiteY50" fmla="*/ 204320 h 585693"/>
                <a:gd name="connsiteX51" fmla="*/ 68304 w 608814"/>
                <a:gd name="connsiteY51" fmla="*/ 276122 h 585693"/>
                <a:gd name="connsiteX52" fmla="*/ 140191 w 608814"/>
                <a:gd name="connsiteY52" fmla="*/ 348016 h 585693"/>
                <a:gd name="connsiteX53" fmla="*/ 148486 w 608814"/>
                <a:gd name="connsiteY53" fmla="*/ 347095 h 585693"/>
                <a:gd name="connsiteX54" fmla="*/ 140099 w 608814"/>
                <a:gd name="connsiteY54" fmla="*/ 376000 h 585693"/>
                <a:gd name="connsiteX55" fmla="*/ 140099 w 608814"/>
                <a:gd name="connsiteY55" fmla="*/ 420922 h 585693"/>
                <a:gd name="connsiteX56" fmla="*/ 116229 w 608814"/>
                <a:gd name="connsiteY56" fmla="*/ 420922 h 585693"/>
                <a:gd name="connsiteX57" fmla="*/ 96413 w 608814"/>
                <a:gd name="connsiteY57" fmla="*/ 401131 h 585693"/>
                <a:gd name="connsiteX58" fmla="*/ 96413 w 608814"/>
                <a:gd name="connsiteY58" fmla="*/ 380787 h 585693"/>
                <a:gd name="connsiteX59" fmla="*/ 71806 w 608814"/>
                <a:gd name="connsiteY59" fmla="*/ 366150 h 585693"/>
                <a:gd name="connsiteX60" fmla="*/ 53742 w 608814"/>
                <a:gd name="connsiteY60" fmla="*/ 376552 h 585693"/>
                <a:gd name="connsiteX61" fmla="*/ 38719 w 608814"/>
                <a:gd name="connsiteY61" fmla="*/ 378577 h 585693"/>
                <a:gd name="connsiteX62" fmla="*/ 26738 w 608814"/>
                <a:gd name="connsiteY62" fmla="*/ 369372 h 585693"/>
                <a:gd name="connsiteX63" fmla="*/ 2683 w 608814"/>
                <a:gd name="connsiteY63" fmla="*/ 327764 h 585693"/>
                <a:gd name="connsiteX64" fmla="*/ 9872 w 608814"/>
                <a:gd name="connsiteY64" fmla="*/ 300700 h 585693"/>
                <a:gd name="connsiteX65" fmla="*/ 28120 w 608814"/>
                <a:gd name="connsiteY65" fmla="*/ 290206 h 585693"/>
                <a:gd name="connsiteX66" fmla="*/ 26645 w 608814"/>
                <a:gd name="connsiteY66" fmla="*/ 276122 h 585693"/>
                <a:gd name="connsiteX67" fmla="*/ 28120 w 608814"/>
                <a:gd name="connsiteY67" fmla="*/ 262038 h 585693"/>
                <a:gd name="connsiteX68" fmla="*/ 9872 w 608814"/>
                <a:gd name="connsiteY68" fmla="*/ 251544 h 585693"/>
                <a:gd name="connsiteX69" fmla="*/ 2683 w 608814"/>
                <a:gd name="connsiteY69" fmla="*/ 224572 h 585693"/>
                <a:gd name="connsiteX70" fmla="*/ 26738 w 608814"/>
                <a:gd name="connsiteY70" fmla="*/ 182964 h 585693"/>
                <a:gd name="connsiteX71" fmla="*/ 38719 w 608814"/>
                <a:gd name="connsiteY71" fmla="*/ 173759 h 585693"/>
                <a:gd name="connsiteX72" fmla="*/ 53742 w 608814"/>
                <a:gd name="connsiteY72" fmla="*/ 175692 h 585693"/>
                <a:gd name="connsiteX73" fmla="*/ 71806 w 608814"/>
                <a:gd name="connsiteY73" fmla="*/ 186094 h 585693"/>
                <a:gd name="connsiteX74" fmla="*/ 96413 w 608814"/>
                <a:gd name="connsiteY74" fmla="*/ 171457 h 585693"/>
                <a:gd name="connsiteX75" fmla="*/ 96413 w 608814"/>
                <a:gd name="connsiteY75" fmla="*/ 151113 h 585693"/>
                <a:gd name="connsiteX76" fmla="*/ 116229 w 608814"/>
                <a:gd name="connsiteY76" fmla="*/ 131322 h 585693"/>
                <a:gd name="connsiteX77" fmla="*/ 445756 w 608814"/>
                <a:gd name="connsiteY77" fmla="*/ 83476 h 585693"/>
                <a:gd name="connsiteX78" fmla="*/ 414140 w 608814"/>
                <a:gd name="connsiteY78" fmla="*/ 115044 h 585693"/>
                <a:gd name="connsiteX79" fmla="*/ 445756 w 608814"/>
                <a:gd name="connsiteY79" fmla="*/ 146520 h 585693"/>
                <a:gd name="connsiteX80" fmla="*/ 477371 w 608814"/>
                <a:gd name="connsiteY80" fmla="*/ 115044 h 585693"/>
                <a:gd name="connsiteX81" fmla="*/ 445756 w 608814"/>
                <a:gd name="connsiteY81" fmla="*/ 83476 h 585693"/>
                <a:gd name="connsiteX82" fmla="*/ 426676 w 608814"/>
                <a:gd name="connsiteY82" fmla="*/ 0 h 585693"/>
                <a:gd name="connsiteX83" fmla="*/ 464835 w 608814"/>
                <a:gd name="connsiteY83" fmla="*/ 0 h 585693"/>
                <a:gd name="connsiteX84" fmla="*/ 480597 w 608814"/>
                <a:gd name="connsiteY84" fmla="*/ 15738 h 585693"/>
                <a:gd name="connsiteX85" fmla="*/ 480597 w 608814"/>
                <a:gd name="connsiteY85" fmla="*/ 31936 h 585693"/>
                <a:gd name="connsiteX86" fmla="*/ 500138 w 608814"/>
                <a:gd name="connsiteY86" fmla="*/ 43533 h 585693"/>
                <a:gd name="connsiteX87" fmla="*/ 514425 w 608814"/>
                <a:gd name="connsiteY87" fmla="*/ 35249 h 585693"/>
                <a:gd name="connsiteX88" fmla="*/ 535901 w 608814"/>
                <a:gd name="connsiteY88" fmla="*/ 40956 h 585693"/>
                <a:gd name="connsiteX89" fmla="*/ 554981 w 608814"/>
                <a:gd name="connsiteY89" fmla="*/ 73996 h 585693"/>
                <a:gd name="connsiteX90" fmla="*/ 556640 w 608814"/>
                <a:gd name="connsiteY90" fmla="*/ 85961 h 585693"/>
                <a:gd name="connsiteX91" fmla="*/ 549266 w 608814"/>
                <a:gd name="connsiteY91" fmla="*/ 95440 h 585693"/>
                <a:gd name="connsiteX92" fmla="*/ 534887 w 608814"/>
                <a:gd name="connsiteY92" fmla="*/ 103815 h 585693"/>
                <a:gd name="connsiteX93" fmla="*/ 535993 w 608814"/>
                <a:gd name="connsiteY93" fmla="*/ 115044 h 585693"/>
                <a:gd name="connsiteX94" fmla="*/ 535717 w 608814"/>
                <a:gd name="connsiteY94" fmla="*/ 117621 h 585693"/>
                <a:gd name="connsiteX95" fmla="*/ 521153 w 608814"/>
                <a:gd name="connsiteY95" fmla="*/ 117621 h 585693"/>
                <a:gd name="connsiteX96" fmla="*/ 466126 w 608814"/>
                <a:gd name="connsiteY96" fmla="*/ 172565 h 585693"/>
                <a:gd name="connsiteX97" fmla="*/ 466126 w 608814"/>
                <a:gd name="connsiteY97" fmla="*/ 229719 h 585693"/>
                <a:gd name="connsiteX98" fmla="*/ 466126 w 608814"/>
                <a:gd name="connsiteY98" fmla="*/ 242604 h 585693"/>
                <a:gd name="connsiteX99" fmla="*/ 453590 w 608814"/>
                <a:gd name="connsiteY99" fmla="*/ 229995 h 585693"/>
                <a:gd name="connsiteX100" fmla="*/ 421330 w 608814"/>
                <a:gd name="connsiteY100" fmla="*/ 219319 h 585693"/>
                <a:gd name="connsiteX101" fmla="*/ 411928 w 608814"/>
                <a:gd name="connsiteY101" fmla="*/ 219319 h 585693"/>
                <a:gd name="connsiteX102" fmla="*/ 410914 w 608814"/>
                <a:gd name="connsiteY102" fmla="*/ 214257 h 585693"/>
                <a:gd name="connsiteX103" fmla="*/ 410914 w 608814"/>
                <a:gd name="connsiteY103" fmla="*/ 198059 h 585693"/>
                <a:gd name="connsiteX104" fmla="*/ 391373 w 608814"/>
                <a:gd name="connsiteY104" fmla="*/ 186463 h 585693"/>
                <a:gd name="connsiteX105" fmla="*/ 377086 w 608814"/>
                <a:gd name="connsiteY105" fmla="*/ 194746 h 585693"/>
                <a:gd name="connsiteX106" fmla="*/ 365104 w 608814"/>
                <a:gd name="connsiteY106" fmla="*/ 196310 h 585693"/>
                <a:gd name="connsiteX107" fmla="*/ 355610 w 608814"/>
                <a:gd name="connsiteY107" fmla="*/ 189040 h 585693"/>
                <a:gd name="connsiteX108" fmla="*/ 336530 w 608814"/>
                <a:gd name="connsiteY108" fmla="*/ 155999 h 585693"/>
                <a:gd name="connsiteX109" fmla="*/ 342245 w 608814"/>
                <a:gd name="connsiteY109" fmla="*/ 134463 h 585693"/>
                <a:gd name="connsiteX110" fmla="*/ 356716 w 608814"/>
                <a:gd name="connsiteY110" fmla="*/ 126180 h 585693"/>
                <a:gd name="connsiteX111" fmla="*/ 355518 w 608814"/>
                <a:gd name="connsiteY111" fmla="*/ 115044 h 585693"/>
                <a:gd name="connsiteX112" fmla="*/ 356716 w 608814"/>
                <a:gd name="connsiteY112" fmla="*/ 103815 h 585693"/>
                <a:gd name="connsiteX113" fmla="*/ 342245 w 608814"/>
                <a:gd name="connsiteY113" fmla="*/ 95440 h 585693"/>
                <a:gd name="connsiteX114" fmla="*/ 336530 w 608814"/>
                <a:gd name="connsiteY114" fmla="*/ 73996 h 585693"/>
                <a:gd name="connsiteX115" fmla="*/ 355610 w 608814"/>
                <a:gd name="connsiteY115" fmla="*/ 40956 h 585693"/>
                <a:gd name="connsiteX116" fmla="*/ 365104 w 608814"/>
                <a:gd name="connsiteY116" fmla="*/ 33685 h 585693"/>
                <a:gd name="connsiteX117" fmla="*/ 377086 w 608814"/>
                <a:gd name="connsiteY117" fmla="*/ 35249 h 585693"/>
                <a:gd name="connsiteX118" fmla="*/ 391373 w 608814"/>
                <a:gd name="connsiteY118" fmla="*/ 43533 h 585693"/>
                <a:gd name="connsiteX119" fmla="*/ 410914 w 608814"/>
                <a:gd name="connsiteY119" fmla="*/ 31936 h 585693"/>
                <a:gd name="connsiteX120" fmla="*/ 410914 w 608814"/>
                <a:gd name="connsiteY120" fmla="*/ 15738 h 585693"/>
                <a:gd name="connsiteX121" fmla="*/ 426676 w 608814"/>
                <a:gd name="connsiteY121" fmla="*/ 0 h 5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08814" h="585693">
                  <a:moveTo>
                    <a:pt x="195114" y="351627"/>
                  </a:moveTo>
                  <a:lnTo>
                    <a:pt x="258290" y="351627"/>
                  </a:lnTo>
                  <a:cubicBezTo>
                    <a:pt x="271848" y="351627"/>
                    <a:pt x="282731" y="362580"/>
                    <a:pt x="282731" y="376018"/>
                  </a:cubicBezTo>
                  <a:lnTo>
                    <a:pt x="282731" y="561210"/>
                  </a:lnTo>
                  <a:cubicBezTo>
                    <a:pt x="282731" y="574740"/>
                    <a:pt x="271848" y="585693"/>
                    <a:pt x="258290" y="585693"/>
                  </a:cubicBezTo>
                  <a:lnTo>
                    <a:pt x="195114" y="585693"/>
                  </a:lnTo>
                  <a:cubicBezTo>
                    <a:pt x="181556" y="585693"/>
                    <a:pt x="170673" y="574740"/>
                    <a:pt x="170673" y="561210"/>
                  </a:cubicBezTo>
                  <a:lnTo>
                    <a:pt x="170673" y="376018"/>
                  </a:lnTo>
                  <a:cubicBezTo>
                    <a:pt x="170673" y="362580"/>
                    <a:pt x="181556" y="351627"/>
                    <a:pt x="195114" y="351627"/>
                  </a:cubicBezTo>
                  <a:close/>
                  <a:moveTo>
                    <a:pt x="358100" y="249872"/>
                  </a:moveTo>
                  <a:lnTo>
                    <a:pt x="421316" y="249872"/>
                  </a:lnTo>
                  <a:cubicBezTo>
                    <a:pt x="434771" y="249872"/>
                    <a:pt x="445737" y="260735"/>
                    <a:pt x="445737" y="274267"/>
                  </a:cubicBezTo>
                  <a:lnTo>
                    <a:pt x="445737" y="561206"/>
                  </a:lnTo>
                  <a:cubicBezTo>
                    <a:pt x="445737" y="574738"/>
                    <a:pt x="434771" y="585693"/>
                    <a:pt x="421316" y="585693"/>
                  </a:cubicBezTo>
                  <a:lnTo>
                    <a:pt x="358100" y="585693"/>
                  </a:lnTo>
                  <a:cubicBezTo>
                    <a:pt x="344645" y="585693"/>
                    <a:pt x="333679" y="574738"/>
                    <a:pt x="333679" y="561206"/>
                  </a:cubicBezTo>
                  <a:lnTo>
                    <a:pt x="333679" y="274267"/>
                  </a:lnTo>
                  <a:cubicBezTo>
                    <a:pt x="333679" y="260735"/>
                    <a:pt x="344645" y="249872"/>
                    <a:pt x="358100" y="249872"/>
                  </a:cubicBezTo>
                  <a:close/>
                  <a:moveTo>
                    <a:pt x="140260" y="224680"/>
                  </a:moveTo>
                  <a:cubicBezTo>
                    <a:pt x="168749" y="224680"/>
                    <a:pt x="191844" y="247711"/>
                    <a:pt x="191844" y="276122"/>
                  </a:cubicBezTo>
                  <a:cubicBezTo>
                    <a:pt x="191844" y="304533"/>
                    <a:pt x="168749" y="327564"/>
                    <a:pt x="140260" y="327564"/>
                  </a:cubicBezTo>
                  <a:cubicBezTo>
                    <a:pt x="111771" y="327564"/>
                    <a:pt x="88676" y="304533"/>
                    <a:pt x="88676" y="276122"/>
                  </a:cubicBezTo>
                  <a:cubicBezTo>
                    <a:pt x="88676" y="247711"/>
                    <a:pt x="111771" y="224680"/>
                    <a:pt x="140260" y="224680"/>
                  </a:cubicBezTo>
                  <a:close/>
                  <a:moveTo>
                    <a:pt x="521177" y="148117"/>
                  </a:moveTo>
                  <a:lnTo>
                    <a:pt x="584301" y="148117"/>
                  </a:lnTo>
                  <a:cubicBezTo>
                    <a:pt x="597848" y="148117"/>
                    <a:pt x="608814" y="159070"/>
                    <a:pt x="608814" y="172601"/>
                  </a:cubicBezTo>
                  <a:lnTo>
                    <a:pt x="608814" y="561209"/>
                  </a:lnTo>
                  <a:cubicBezTo>
                    <a:pt x="608814" y="574740"/>
                    <a:pt x="597848" y="585693"/>
                    <a:pt x="584301" y="585693"/>
                  </a:cubicBezTo>
                  <a:lnTo>
                    <a:pt x="521177" y="585693"/>
                  </a:lnTo>
                  <a:cubicBezTo>
                    <a:pt x="507722" y="585693"/>
                    <a:pt x="496756" y="574740"/>
                    <a:pt x="496756" y="561209"/>
                  </a:cubicBezTo>
                  <a:lnTo>
                    <a:pt x="496756" y="172601"/>
                  </a:lnTo>
                  <a:cubicBezTo>
                    <a:pt x="496756" y="159070"/>
                    <a:pt x="507722" y="148117"/>
                    <a:pt x="521177" y="148117"/>
                  </a:cubicBezTo>
                  <a:close/>
                  <a:moveTo>
                    <a:pt x="116229" y="131322"/>
                  </a:moveTo>
                  <a:lnTo>
                    <a:pt x="164246" y="131322"/>
                  </a:lnTo>
                  <a:cubicBezTo>
                    <a:pt x="175214" y="131322"/>
                    <a:pt x="184061" y="140159"/>
                    <a:pt x="184061" y="151113"/>
                  </a:cubicBezTo>
                  <a:lnTo>
                    <a:pt x="184061" y="171457"/>
                  </a:lnTo>
                  <a:cubicBezTo>
                    <a:pt x="193001" y="175231"/>
                    <a:pt x="201019" y="180386"/>
                    <a:pt x="208669" y="186094"/>
                  </a:cubicBezTo>
                  <a:lnTo>
                    <a:pt x="226641" y="175692"/>
                  </a:lnTo>
                  <a:cubicBezTo>
                    <a:pt x="236134" y="170261"/>
                    <a:pt x="248300" y="173482"/>
                    <a:pt x="253737" y="182964"/>
                  </a:cubicBezTo>
                  <a:lnTo>
                    <a:pt x="277792" y="224572"/>
                  </a:lnTo>
                  <a:cubicBezTo>
                    <a:pt x="280465" y="229083"/>
                    <a:pt x="281110" y="234514"/>
                    <a:pt x="279727" y="239577"/>
                  </a:cubicBezTo>
                  <a:cubicBezTo>
                    <a:pt x="278437" y="244640"/>
                    <a:pt x="275119" y="248966"/>
                    <a:pt x="270511" y="251544"/>
                  </a:cubicBezTo>
                  <a:lnTo>
                    <a:pt x="252355" y="262038"/>
                  </a:lnTo>
                  <a:cubicBezTo>
                    <a:pt x="253000" y="266733"/>
                    <a:pt x="253829" y="271335"/>
                    <a:pt x="253829" y="276122"/>
                  </a:cubicBezTo>
                  <a:cubicBezTo>
                    <a:pt x="253829" y="281001"/>
                    <a:pt x="253000" y="285604"/>
                    <a:pt x="252355" y="290206"/>
                  </a:cubicBezTo>
                  <a:lnTo>
                    <a:pt x="270511" y="300700"/>
                  </a:lnTo>
                  <a:cubicBezTo>
                    <a:pt x="279174" y="305671"/>
                    <a:pt x="282308" y="316165"/>
                    <a:pt x="278714" y="325094"/>
                  </a:cubicBezTo>
                  <a:cubicBezTo>
                    <a:pt x="272354" y="322609"/>
                    <a:pt x="265442" y="321136"/>
                    <a:pt x="258253" y="321136"/>
                  </a:cubicBezTo>
                  <a:lnTo>
                    <a:pt x="195858" y="321136"/>
                  </a:lnTo>
                  <a:cubicBezTo>
                    <a:pt x="205904" y="308709"/>
                    <a:pt x="212171" y="293244"/>
                    <a:pt x="212171" y="276122"/>
                  </a:cubicBezTo>
                  <a:cubicBezTo>
                    <a:pt x="212171" y="236539"/>
                    <a:pt x="179914" y="204320"/>
                    <a:pt x="140191" y="204320"/>
                  </a:cubicBezTo>
                  <a:cubicBezTo>
                    <a:pt x="100561" y="204320"/>
                    <a:pt x="68304" y="236539"/>
                    <a:pt x="68304" y="276122"/>
                  </a:cubicBezTo>
                  <a:cubicBezTo>
                    <a:pt x="68304" y="315797"/>
                    <a:pt x="100561" y="348016"/>
                    <a:pt x="140191" y="348016"/>
                  </a:cubicBezTo>
                  <a:cubicBezTo>
                    <a:pt x="143048" y="348016"/>
                    <a:pt x="145721" y="347463"/>
                    <a:pt x="148486" y="347095"/>
                  </a:cubicBezTo>
                  <a:cubicBezTo>
                    <a:pt x="143233" y="355564"/>
                    <a:pt x="140099" y="365414"/>
                    <a:pt x="140099" y="376000"/>
                  </a:cubicBezTo>
                  <a:lnTo>
                    <a:pt x="140099" y="420922"/>
                  </a:lnTo>
                  <a:lnTo>
                    <a:pt x="116229" y="420922"/>
                  </a:lnTo>
                  <a:cubicBezTo>
                    <a:pt x="105261" y="420922"/>
                    <a:pt x="96413" y="412085"/>
                    <a:pt x="96413" y="401131"/>
                  </a:cubicBezTo>
                  <a:lnTo>
                    <a:pt x="96413" y="380787"/>
                  </a:lnTo>
                  <a:cubicBezTo>
                    <a:pt x="87474" y="377013"/>
                    <a:pt x="79455" y="371950"/>
                    <a:pt x="71806" y="366150"/>
                  </a:cubicBezTo>
                  <a:lnTo>
                    <a:pt x="53742" y="376552"/>
                  </a:lnTo>
                  <a:cubicBezTo>
                    <a:pt x="49226" y="379222"/>
                    <a:pt x="43788" y="379866"/>
                    <a:pt x="38719" y="378577"/>
                  </a:cubicBezTo>
                  <a:cubicBezTo>
                    <a:pt x="33650" y="377197"/>
                    <a:pt x="29318" y="373883"/>
                    <a:pt x="26738" y="369372"/>
                  </a:cubicBezTo>
                  <a:lnTo>
                    <a:pt x="2683" y="327764"/>
                  </a:lnTo>
                  <a:cubicBezTo>
                    <a:pt x="-2847" y="318282"/>
                    <a:pt x="471" y="306131"/>
                    <a:pt x="9872" y="300700"/>
                  </a:cubicBezTo>
                  <a:lnTo>
                    <a:pt x="28120" y="290206"/>
                  </a:lnTo>
                  <a:cubicBezTo>
                    <a:pt x="27475" y="285604"/>
                    <a:pt x="26645" y="281001"/>
                    <a:pt x="26645" y="276122"/>
                  </a:cubicBezTo>
                  <a:cubicBezTo>
                    <a:pt x="26645" y="271335"/>
                    <a:pt x="27475" y="266733"/>
                    <a:pt x="28120" y="262038"/>
                  </a:cubicBezTo>
                  <a:lnTo>
                    <a:pt x="9872" y="251544"/>
                  </a:lnTo>
                  <a:cubicBezTo>
                    <a:pt x="471" y="246113"/>
                    <a:pt x="-2847" y="233962"/>
                    <a:pt x="2683" y="224572"/>
                  </a:cubicBezTo>
                  <a:lnTo>
                    <a:pt x="26738" y="182964"/>
                  </a:lnTo>
                  <a:cubicBezTo>
                    <a:pt x="29318" y="178361"/>
                    <a:pt x="33650" y="175139"/>
                    <a:pt x="38719" y="173759"/>
                  </a:cubicBezTo>
                  <a:cubicBezTo>
                    <a:pt x="43788" y="172378"/>
                    <a:pt x="49226" y="173114"/>
                    <a:pt x="53742" y="175692"/>
                  </a:cubicBezTo>
                  <a:lnTo>
                    <a:pt x="71806" y="186094"/>
                  </a:lnTo>
                  <a:cubicBezTo>
                    <a:pt x="79455" y="180386"/>
                    <a:pt x="87474" y="175231"/>
                    <a:pt x="96413" y="171457"/>
                  </a:cubicBezTo>
                  <a:lnTo>
                    <a:pt x="96413" y="151113"/>
                  </a:lnTo>
                  <a:cubicBezTo>
                    <a:pt x="96413" y="140159"/>
                    <a:pt x="105261" y="131322"/>
                    <a:pt x="116229" y="131322"/>
                  </a:cubicBezTo>
                  <a:close/>
                  <a:moveTo>
                    <a:pt x="445756" y="83476"/>
                  </a:moveTo>
                  <a:cubicBezTo>
                    <a:pt x="428335" y="83476"/>
                    <a:pt x="414140" y="97557"/>
                    <a:pt x="414140" y="115044"/>
                  </a:cubicBezTo>
                  <a:cubicBezTo>
                    <a:pt x="414140" y="132438"/>
                    <a:pt x="428335" y="146520"/>
                    <a:pt x="445756" y="146520"/>
                  </a:cubicBezTo>
                  <a:cubicBezTo>
                    <a:pt x="463176" y="146520"/>
                    <a:pt x="477371" y="132438"/>
                    <a:pt x="477371" y="115044"/>
                  </a:cubicBezTo>
                  <a:cubicBezTo>
                    <a:pt x="477371" y="97557"/>
                    <a:pt x="463176" y="83476"/>
                    <a:pt x="445756" y="83476"/>
                  </a:cubicBezTo>
                  <a:close/>
                  <a:moveTo>
                    <a:pt x="426676" y="0"/>
                  </a:moveTo>
                  <a:lnTo>
                    <a:pt x="464835" y="0"/>
                  </a:lnTo>
                  <a:cubicBezTo>
                    <a:pt x="473500" y="0"/>
                    <a:pt x="480597" y="7087"/>
                    <a:pt x="480597" y="15738"/>
                  </a:cubicBezTo>
                  <a:lnTo>
                    <a:pt x="480597" y="31936"/>
                  </a:lnTo>
                  <a:cubicBezTo>
                    <a:pt x="487694" y="34881"/>
                    <a:pt x="494054" y="38931"/>
                    <a:pt x="500138" y="43533"/>
                  </a:cubicBezTo>
                  <a:lnTo>
                    <a:pt x="514425" y="35249"/>
                  </a:lnTo>
                  <a:cubicBezTo>
                    <a:pt x="521983" y="30924"/>
                    <a:pt x="531569" y="33501"/>
                    <a:pt x="535901" y="40956"/>
                  </a:cubicBezTo>
                  <a:lnTo>
                    <a:pt x="554981" y="73996"/>
                  </a:lnTo>
                  <a:cubicBezTo>
                    <a:pt x="557101" y="77585"/>
                    <a:pt x="557654" y="81911"/>
                    <a:pt x="556640" y="85961"/>
                  </a:cubicBezTo>
                  <a:cubicBezTo>
                    <a:pt x="555534" y="89918"/>
                    <a:pt x="552861" y="93415"/>
                    <a:pt x="549266" y="95440"/>
                  </a:cubicBezTo>
                  <a:lnTo>
                    <a:pt x="534887" y="103815"/>
                  </a:lnTo>
                  <a:cubicBezTo>
                    <a:pt x="535348" y="107497"/>
                    <a:pt x="535993" y="111178"/>
                    <a:pt x="535993" y="115044"/>
                  </a:cubicBezTo>
                  <a:cubicBezTo>
                    <a:pt x="535993" y="115872"/>
                    <a:pt x="535809" y="116700"/>
                    <a:pt x="535717" y="117621"/>
                  </a:cubicBezTo>
                  <a:lnTo>
                    <a:pt x="521153" y="117621"/>
                  </a:lnTo>
                  <a:cubicBezTo>
                    <a:pt x="490828" y="117621"/>
                    <a:pt x="466126" y="142286"/>
                    <a:pt x="466126" y="172565"/>
                  </a:cubicBezTo>
                  <a:lnTo>
                    <a:pt x="466126" y="229719"/>
                  </a:lnTo>
                  <a:lnTo>
                    <a:pt x="466126" y="242604"/>
                  </a:lnTo>
                  <a:cubicBezTo>
                    <a:pt x="462715" y="237726"/>
                    <a:pt x="458383" y="233493"/>
                    <a:pt x="453590" y="229995"/>
                  </a:cubicBezTo>
                  <a:cubicBezTo>
                    <a:pt x="444465" y="223369"/>
                    <a:pt x="433404" y="219319"/>
                    <a:pt x="421330" y="219319"/>
                  </a:cubicBezTo>
                  <a:lnTo>
                    <a:pt x="411928" y="219319"/>
                  </a:lnTo>
                  <a:cubicBezTo>
                    <a:pt x="411375" y="217755"/>
                    <a:pt x="410914" y="216098"/>
                    <a:pt x="410914" y="214257"/>
                  </a:cubicBezTo>
                  <a:lnTo>
                    <a:pt x="410914" y="198059"/>
                  </a:lnTo>
                  <a:cubicBezTo>
                    <a:pt x="403817" y="195114"/>
                    <a:pt x="397457" y="191064"/>
                    <a:pt x="391373" y="186463"/>
                  </a:cubicBezTo>
                  <a:lnTo>
                    <a:pt x="377086" y="194746"/>
                  </a:lnTo>
                  <a:cubicBezTo>
                    <a:pt x="373492" y="196863"/>
                    <a:pt x="369160" y="197415"/>
                    <a:pt x="365104" y="196310"/>
                  </a:cubicBezTo>
                  <a:cubicBezTo>
                    <a:pt x="361140" y="195206"/>
                    <a:pt x="357638" y="192629"/>
                    <a:pt x="355610" y="189040"/>
                  </a:cubicBezTo>
                  <a:lnTo>
                    <a:pt x="336530" y="155999"/>
                  </a:lnTo>
                  <a:cubicBezTo>
                    <a:pt x="332198" y="148452"/>
                    <a:pt x="334687" y="138881"/>
                    <a:pt x="342245" y="134463"/>
                  </a:cubicBezTo>
                  <a:lnTo>
                    <a:pt x="356716" y="126180"/>
                  </a:lnTo>
                  <a:cubicBezTo>
                    <a:pt x="356163" y="122498"/>
                    <a:pt x="355518" y="118817"/>
                    <a:pt x="355518" y="115044"/>
                  </a:cubicBezTo>
                  <a:cubicBezTo>
                    <a:pt x="355518" y="111178"/>
                    <a:pt x="356163" y="107497"/>
                    <a:pt x="356716" y="103815"/>
                  </a:cubicBezTo>
                  <a:lnTo>
                    <a:pt x="342245" y="95440"/>
                  </a:lnTo>
                  <a:cubicBezTo>
                    <a:pt x="334687" y="91115"/>
                    <a:pt x="332198" y="81543"/>
                    <a:pt x="336530" y="73996"/>
                  </a:cubicBezTo>
                  <a:lnTo>
                    <a:pt x="355610" y="40956"/>
                  </a:lnTo>
                  <a:cubicBezTo>
                    <a:pt x="357638" y="37366"/>
                    <a:pt x="361140" y="34789"/>
                    <a:pt x="365104" y="33685"/>
                  </a:cubicBezTo>
                  <a:cubicBezTo>
                    <a:pt x="369160" y="32580"/>
                    <a:pt x="373492" y="33133"/>
                    <a:pt x="377086" y="35249"/>
                  </a:cubicBezTo>
                  <a:lnTo>
                    <a:pt x="391373" y="43533"/>
                  </a:lnTo>
                  <a:cubicBezTo>
                    <a:pt x="397457" y="38931"/>
                    <a:pt x="403817" y="34881"/>
                    <a:pt x="410914" y="31936"/>
                  </a:cubicBezTo>
                  <a:lnTo>
                    <a:pt x="410914" y="15738"/>
                  </a:lnTo>
                  <a:cubicBezTo>
                    <a:pt x="410914" y="7087"/>
                    <a:pt x="418011" y="0"/>
                    <a:pt x="426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 sz="360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7" name="iṣḻïḓé">
              <a:extLst>
                <a:ext uri="{FF2B5EF4-FFF2-40B4-BE49-F238E27FC236}">
                  <a16:creationId xmlns:a16="http://schemas.microsoft.com/office/drawing/2014/main" id="{62B46F58-E4BB-462C-8DF3-24C26E959613}"/>
                </a:ext>
              </a:extLst>
            </p:cNvPr>
            <p:cNvSpPr/>
            <p:nvPr/>
          </p:nvSpPr>
          <p:spPr bwMode="auto">
            <a:xfrm>
              <a:off x="4964519" y="2421988"/>
              <a:ext cx="398377" cy="397631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Autofit/>
            </a:bodyPr>
            <a:lstStyle/>
            <a:p>
              <a:endParaRPr lang="zh-CN" altLang="en-US" sz="280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8" name="îSlîḓè">
              <a:extLst>
                <a:ext uri="{FF2B5EF4-FFF2-40B4-BE49-F238E27FC236}">
                  <a16:creationId xmlns:a16="http://schemas.microsoft.com/office/drawing/2014/main" id="{253CD821-BD9A-4414-B291-DBF2D5647E95}"/>
                </a:ext>
              </a:extLst>
            </p:cNvPr>
            <p:cNvSpPr/>
            <p:nvPr/>
          </p:nvSpPr>
          <p:spPr bwMode="auto">
            <a:xfrm>
              <a:off x="4940633" y="4357926"/>
              <a:ext cx="446155" cy="361122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 sz="2800">
                <a:latin typeface="Arial" panose="020B0604020202020204" pitchFamily="34" charset="0"/>
                <a:ea typeface="DengXian" panose="02010600030101010101" pitchFamily="2" charset="-122"/>
                <a:sym typeface="Arial" panose="020B0604020202020204" pitchFamily="34" charset="0"/>
              </a:endParaRPr>
            </a:p>
          </p:txBody>
        </p:sp>
        <p:grpSp>
          <p:nvGrpSpPr>
            <p:cNvPr id="19" name="îṧ1ïḋé">
              <a:extLst>
                <a:ext uri="{FF2B5EF4-FFF2-40B4-BE49-F238E27FC236}">
                  <a16:creationId xmlns:a16="http://schemas.microsoft.com/office/drawing/2014/main" id="{0B791E8A-3282-4C01-96D3-F3666D0B3E0A}"/>
                </a:ext>
              </a:extLst>
            </p:cNvPr>
            <p:cNvGrpSpPr/>
            <p:nvPr/>
          </p:nvGrpSpPr>
          <p:grpSpPr>
            <a:xfrm>
              <a:off x="673100" y="1626358"/>
              <a:ext cx="3228944" cy="1111889"/>
              <a:chOff x="673100" y="1237334"/>
              <a:chExt cx="3228944" cy="1111889"/>
            </a:xfrm>
          </p:grpSpPr>
          <p:sp>
            <p:nvSpPr>
              <p:cNvPr id="35" name="ïśľïḍè">
                <a:extLst>
                  <a:ext uri="{FF2B5EF4-FFF2-40B4-BE49-F238E27FC236}">
                    <a16:creationId xmlns:a16="http://schemas.microsoft.com/office/drawing/2014/main" id="{F00EF200-4155-4721-974B-42549BD9CCE0}"/>
                  </a:ext>
                </a:extLst>
              </p:cNvPr>
              <p:cNvSpPr/>
              <p:nvPr/>
            </p:nvSpPr>
            <p:spPr bwMode="auto">
              <a:xfrm>
                <a:off x="673100" y="1624932"/>
                <a:ext cx="3228944" cy="724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 err="1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udp</a:t>
                </a:r>
                <a:endParaRPr lang="en-US" altLang="zh-CN" sz="2000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6" name="ïṥḻíḓe">
                <a:extLst>
                  <a:ext uri="{FF2B5EF4-FFF2-40B4-BE49-F238E27FC236}">
                    <a16:creationId xmlns:a16="http://schemas.microsoft.com/office/drawing/2014/main" id="{B66CA89D-DDE4-4B78-A4D3-8DE18E68ACF7}"/>
                  </a:ext>
                </a:extLst>
              </p:cNvPr>
              <p:cNvSpPr txBox="1"/>
              <p:nvPr/>
            </p:nvSpPr>
            <p:spPr bwMode="auto">
              <a:xfrm>
                <a:off x="673100" y="1237334"/>
                <a:ext cx="3228944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3200" b="1" dirty="0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私聊 群聊</a:t>
                </a:r>
                <a:endParaRPr lang="en-US" altLang="zh-CN" sz="32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" name="íśḷíḋê">
              <a:extLst>
                <a:ext uri="{FF2B5EF4-FFF2-40B4-BE49-F238E27FC236}">
                  <a16:creationId xmlns:a16="http://schemas.microsoft.com/office/drawing/2014/main" id="{B1B97D24-C52C-484F-81CA-90D1F50B0900}"/>
                </a:ext>
              </a:extLst>
            </p:cNvPr>
            <p:cNvGrpSpPr/>
            <p:nvPr/>
          </p:nvGrpSpPr>
          <p:grpSpPr>
            <a:xfrm>
              <a:off x="673100" y="4529328"/>
              <a:ext cx="3228944" cy="1111890"/>
              <a:chOff x="673100" y="1237333"/>
              <a:chExt cx="3228944" cy="1111890"/>
            </a:xfrm>
          </p:grpSpPr>
          <p:sp>
            <p:nvSpPr>
              <p:cNvPr id="33" name="i$ḷiďe">
                <a:extLst>
                  <a:ext uri="{FF2B5EF4-FFF2-40B4-BE49-F238E27FC236}">
                    <a16:creationId xmlns:a16="http://schemas.microsoft.com/office/drawing/2014/main" id="{A669B691-6A5F-4A4D-8A84-B5BFCCF30DC2}"/>
                  </a:ext>
                </a:extLst>
              </p:cNvPr>
              <p:cNvSpPr/>
              <p:nvPr/>
            </p:nvSpPr>
            <p:spPr bwMode="auto">
              <a:xfrm>
                <a:off x="673100" y="1624932"/>
                <a:ext cx="3228944" cy="724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 err="1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udp</a:t>
                </a:r>
                <a:endParaRPr lang="en-US" altLang="zh-CN" sz="2000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isļïḍe">
                <a:extLst>
                  <a:ext uri="{FF2B5EF4-FFF2-40B4-BE49-F238E27FC236}">
                    <a16:creationId xmlns:a16="http://schemas.microsoft.com/office/drawing/2014/main" id="{AAB8DB66-6C7D-438D-A3E7-2329DBE49986}"/>
                  </a:ext>
                </a:extLst>
              </p:cNvPr>
              <p:cNvSpPr txBox="1"/>
              <p:nvPr/>
            </p:nvSpPr>
            <p:spPr bwMode="auto">
              <a:xfrm>
                <a:off x="673100" y="1237333"/>
                <a:ext cx="3228944" cy="3875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3200" b="1" dirty="0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语音</a:t>
                </a:r>
                <a:endParaRPr lang="en-US" altLang="zh-CN" sz="32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" name="ísļíḍè">
              <a:extLst>
                <a:ext uri="{FF2B5EF4-FFF2-40B4-BE49-F238E27FC236}">
                  <a16:creationId xmlns:a16="http://schemas.microsoft.com/office/drawing/2014/main" id="{CDE50D89-99F3-498D-87DD-DE0BFA8357E1}"/>
                </a:ext>
              </a:extLst>
            </p:cNvPr>
            <p:cNvGrpSpPr/>
            <p:nvPr/>
          </p:nvGrpSpPr>
          <p:grpSpPr>
            <a:xfrm>
              <a:off x="8291544" y="1626358"/>
              <a:ext cx="3228944" cy="1111889"/>
              <a:chOff x="673100" y="1237334"/>
              <a:chExt cx="3228944" cy="1111889"/>
            </a:xfrm>
          </p:grpSpPr>
          <p:sp>
            <p:nvSpPr>
              <p:cNvPr id="31" name="iṣḻïḋè">
                <a:extLst>
                  <a:ext uri="{FF2B5EF4-FFF2-40B4-BE49-F238E27FC236}">
                    <a16:creationId xmlns:a16="http://schemas.microsoft.com/office/drawing/2014/main" id="{3CFAF147-9695-458B-9D3F-AA27CBDC1C6D}"/>
                  </a:ext>
                </a:extLst>
              </p:cNvPr>
              <p:cNvSpPr/>
              <p:nvPr/>
            </p:nvSpPr>
            <p:spPr bwMode="auto">
              <a:xfrm>
                <a:off x="673100" y="1624932"/>
                <a:ext cx="3228944" cy="724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 err="1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tcp</a:t>
                </a:r>
                <a:endParaRPr lang="en-US" altLang="zh-CN" sz="2000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2" name="íš1iḑe">
                <a:extLst>
                  <a:ext uri="{FF2B5EF4-FFF2-40B4-BE49-F238E27FC236}">
                    <a16:creationId xmlns:a16="http://schemas.microsoft.com/office/drawing/2014/main" id="{64B6FA72-2284-48B5-81F9-29668C6145F8}"/>
                  </a:ext>
                </a:extLst>
              </p:cNvPr>
              <p:cNvSpPr txBox="1"/>
              <p:nvPr/>
            </p:nvSpPr>
            <p:spPr bwMode="auto">
              <a:xfrm>
                <a:off x="673100" y="1237334"/>
                <a:ext cx="3228944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3200" b="1" dirty="0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发送文件</a:t>
                </a:r>
                <a:endParaRPr lang="en-US" altLang="zh-CN" sz="32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2" name="iṧ1ïďe">
              <a:extLst>
                <a:ext uri="{FF2B5EF4-FFF2-40B4-BE49-F238E27FC236}">
                  <a16:creationId xmlns:a16="http://schemas.microsoft.com/office/drawing/2014/main" id="{9B7F63A5-1DB5-48EF-8330-15104F5199E0}"/>
                </a:ext>
              </a:extLst>
            </p:cNvPr>
            <p:cNvGrpSpPr/>
            <p:nvPr/>
          </p:nvGrpSpPr>
          <p:grpSpPr>
            <a:xfrm>
              <a:off x="8291544" y="4529329"/>
              <a:ext cx="3228944" cy="1111889"/>
              <a:chOff x="673100" y="1237334"/>
              <a:chExt cx="3228944" cy="1111889"/>
            </a:xfrm>
          </p:grpSpPr>
          <p:sp>
            <p:nvSpPr>
              <p:cNvPr id="29" name="išļídê">
                <a:extLst>
                  <a:ext uri="{FF2B5EF4-FFF2-40B4-BE49-F238E27FC236}">
                    <a16:creationId xmlns:a16="http://schemas.microsoft.com/office/drawing/2014/main" id="{524167C2-D952-41D5-B622-E98BCBCBA376}"/>
                  </a:ext>
                </a:extLst>
              </p:cNvPr>
              <p:cNvSpPr/>
              <p:nvPr/>
            </p:nvSpPr>
            <p:spPr bwMode="auto">
              <a:xfrm>
                <a:off x="673100" y="1624932"/>
                <a:ext cx="3228944" cy="724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dirty="0" err="1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mysql</a:t>
                </a:r>
                <a:endParaRPr lang="en-US" altLang="zh-CN" sz="2000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îṣḻïďé">
                <a:extLst>
                  <a:ext uri="{FF2B5EF4-FFF2-40B4-BE49-F238E27FC236}">
                    <a16:creationId xmlns:a16="http://schemas.microsoft.com/office/drawing/2014/main" id="{12A801DE-AAB7-4ADA-AA78-7F348BB9BAB5}"/>
                  </a:ext>
                </a:extLst>
              </p:cNvPr>
              <p:cNvSpPr txBox="1"/>
              <p:nvPr/>
            </p:nvSpPr>
            <p:spPr bwMode="auto">
              <a:xfrm>
                <a:off x="673100" y="1237334"/>
                <a:ext cx="3228944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3200" b="1" dirty="0">
                    <a:latin typeface="Arial" panose="020B0604020202020204" pitchFamily="34" charset="0"/>
                    <a:ea typeface="DengXian" panose="02010600030101010101" pitchFamily="2" charset="-122"/>
                    <a:sym typeface="Arial" panose="020B0604020202020204" pitchFamily="34" charset="0"/>
                  </a:rPr>
                  <a:t>注册 登录</a:t>
                </a:r>
                <a:endParaRPr lang="en-US" altLang="zh-CN" sz="32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endParaRPr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767D46C-8509-4A0A-A269-D67C522F10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25" y="3616069"/>
              <a:ext cx="3288394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35591AC-A736-48CB-9F5D-800D19DB3B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30506" y="3616069"/>
              <a:ext cx="3288394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ïṩ1iḋé">
              <a:extLst>
                <a:ext uri="{FF2B5EF4-FFF2-40B4-BE49-F238E27FC236}">
                  <a16:creationId xmlns:a16="http://schemas.microsoft.com/office/drawing/2014/main" id="{36DFD83A-81E4-4634-987D-BF2E24D02033}"/>
                </a:ext>
              </a:extLst>
            </p:cNvPr>
            <p:cNvSpPr/>
            <p:nvPr/>
          </p:nvSpPr>
          <p:spPr>
            <a:xfrm>
              <a:off x="4552710" y="1773344"/>
              <a:ext cx="536437" cy="536762"/>
            </a:xfrm>
            <a:prstGeom prst="rect">
              <a:avLst/>
            </a:prstGeom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r>
                <a:rPr lang="en-US" altLang="zh-CN" sz="28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rPr>
                <a:t>1</a:t>
              </a:r>
            </a:p>
          </p:txBody>
        </p:sp>
        <p:sp>
          <p:nvSpPr>
            <p:cNvPr id="26" name="îSḻíḓé">
              <a:extLst>
                <a:ext uri="{FF2B5EF4-FFF2-40B4-BE49-F238E27FC236}">
                  <a16:creationId xmlns:a16="http://schemas.microsoft.com/office/drawing/2014/main" id="{76831282-E428-49E0-9945-6EAA6861EFD2}"/>
                </a:ext>
              </a:extLst>
            </p:cNvPr>
            <p:cNvSpPr/>
            <p:nvPr/>
          </p:nvSpPr>
          <p:spPr>
            <a:xfrm>
              <a:off x="7102854" y="1773871"/>
              <a:ext cx="536437" cy="536762"/>
            </a:xfrm>
            <a:prstGeom prst="rect">
              <a:avLst/>
            </a:prstGeom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r>
                <a:rPr lang="en-US" altLang="zh-CN" sz="28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rPr>
                <a:t>2</a:t>
              </a:r>
            </a:p>
          </p:txBody>
        </p:sp>
        <p:sp>
          <p:nvSpPr>
            <p:cNvPr id="27" name="íşlîḋê">
              <a:extLst>
                <a:ext uri="{FF2B5EF4-FFF2-40B4-BE49-F238E27FC236}">
                  <a16:creationId xmlns:a16="http://schemas.microsoft.com/office/drawing/2014/main" id="{1731357F-7558-4E0E-9B55-B5468C4A6BD2}"/>
                </a:ext>
              </a:extLst>
            </p:cNvPr>
            <p:cNvSpPr/>
            <p:nvPr/>
          </p:nvSpPr>
          <p:spPr>
            <a:xfrm>
              <a:off x="7102855" y="4859727"/>
              <a:ext cx="536437" cy="536762"/>
            </a:xfrm>
            <a:prstGeom prst="rect">
              <a:avLst/>
            </a:prstGeom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rPr>
                <a:t>4</a:t>
              </a:r>
            </a:p>
          </p:txBody>
        </p:sp>
        <p:sp>
          <p:nvSpPr>
            <p:cNvPr id="28" name="iSļîďe">
              <a:extLst>
                <a:ext uri="{FF2B5EF4-FFF2-40B4-BE49-F238E27FC236}">
                  <a16:creationId xmlns:a16="http://schemas.microsoft.com/office/drawing/2014/main" id="{EB49B45A-B78B-4C9E-8D2C-BA7306B682E2}"/>
                </a:ext>
              </a:extLst>
            </p:cNvPr>
            <p:cNvSpPr/>
            <p:nvPr/>
          </p:nvSpPr>
          <p:spPr>
            <a:xfrm>
              <a:off x="4552709" y="4915404"/>
              <a:ext cx="536437" cy="536762"/>
            </a:xfrm>
            <a:prstGeom prst="rect">
              <a:avLst/>
            </a:prstGeom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r>
                <a:rPr lang="en-US" altLang="zh-CN" sz="2800" b="1" dirty="0">
                  <a:latin typeface="Arial" panose="020B0604020202020204" pitchFamily="34" charset="0"/>
                  <a:ea typeface="DengXian" panose="02010600030101010101" pitchFamily="2" charset="-122"/>
                  <a:sym typeface="Arial" panose="020B0604020202020204" pitchFamily="34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9293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D2F260-FD5F-4677-922A-E7BCA720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开启服务器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FBBEF4B-FED8-45BE-833C-6ADE7142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2F1A15-E615-4C1D-ACDC-A0BF7FB2B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5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C5F41AF2-AA8B-456E-9F3E-7B29139FAF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809" y="1028701"/>
            <a:ext cx="5715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5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1DA3F-4243-4915-A7F1-F1F11C556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登陆注册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4CCBE59-9AC1-46D0-8E37-10BB36299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1A323D-01EA-4C09-AC11-F66AC4CD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6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88E01D06-FF45-4F4F-9582-A1E45BCCBF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105" y="1130300"/>
            <a:ext cx="78486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1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C87255-EE26-490F-8D12-E5E9D894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群聊发送信息</a:t>
            </a:r>
          </a:p>
        </p:txBody>
      </p:sp>
      <p:pic>
        <p:nvPicPr>
          <p:cNvPr id="7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A1AC5F98-426D-4F13-983D-9F8101A70E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515" y="1130300"/>
            <a:ext cx="6355721" cy="50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9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EE57E-EB96-4798-9A6F-72FB712A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群发文件</a:t>
            </a:r>
          </a:p>
        </p:txBody>
      </p:sp>
      <p:pic>
        <p:nvPicPr>
          <p:cNvPr id="5" name="屏幕录制 5">
            <a:hlinkClick r:id="" action="ppaction://media"/>
            <a:extLst>
              <a:ext uri="{FF2B5EF4-FFF2-40B4-BE49-F238E27FC236}">
                <a16:creationId xmlns:a16="http://schemas.microsoft.com/office/drawing/2014/main" id="{2F21BE7B-A5C9-432D-B366-C0F0B6869B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0587" y="1347486"/>
            <a:ext cx="6477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6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2fd9f3a4-8b1b-4c3c-92cb-e265b2fc39d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6450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364A5E"/>
      </a:accent1>
      <a:accent2>
        <a:srgbClr val="3B6C95"/>
      </a:accent2>
      <a:accent3>
        <a:srgbClr val="738CA6"/>
      </a:accent3>
      <a:accent4>
        <a:srgbClr val="6C7068"/>
      </a:accent4>
      <a:accent5>
        <a:srgbClr val="D4BC6D"/>
      </a:accent5>
      <a:accent6>
        <a:srgbClr val="2F2C2F"/>
      </a:accent6>
      <a:hlink>
        <a:srgbClr val="4276AA"/>
      </a:hlink>
      <a:folHlink>
        <a:srgbClr val="BFBFBF"/>
      </a:folHlink>
    </a:clrScheme>
    <a:fontScheme name="o1benjuw">
      <a:majorFont>
        <a:latin typeface="+mn-lt"/>
        <a:ea typeface="+mn-ea"/>
        <a:cs typeface=""/>
      </a:majorFont>
      <a:minorFont>
        <a:latin typeface="+mn-lt"/>
        <a:ea typeface="+mn-e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64A5E"/>
    </a:accent1>
    <a:accent2>
      <a:srgbClr val="3B6C95"/>
    </a:accent2>
    <a:accent3>
      <a:srgbClr val="738CA6"/>
    </a:accent3>
    <a:accent4>
      <a:srgbClr val="6C7068"/>
    </a:accent4>
    <a:accent5>
      <a:srgbClr val="D4BC6D"/>
    </a:accent5>
    <a:accent6>
      <a:srgbClr val="2F2C2F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64A5E"/>
    </a:accent1>
    <a:accent2>
      <a:srgbClr val="3B6C95"/>
    </a:accent2>
    <a:accent3>
      <a:srgbClr val="738CA6"/>
    </a:accent3>
    <a:accent4>
      <a:srgbClr val="6C7068"/>
    </a:accent4>
    <a:accent5>
      <a:srgbClr val="D4BC6D"/>
    </a:accent5>
    <a:accent6>
      <a:srgbClr val="2F2C2F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64A5E"/>
    </a:accent1>
    <a:accent2>
      <a:srgbClr val="3B6C95"/>
    </a:accent2>
    <a:accent3>
      <a:srgbClr val="738CA6"/>
    </a:accent3>
    <a:accent4>
      <a:srgbClr val="6C7068"/>
    </a:accent4>
    <a:accent5>
      <a:srgbClr val="D4BC6D"/>
    </a:accent5>
    <a:accent6>
      <a:srgbClr val="2F2C2F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261</TotalTime>
  <Words>131</Words>
  <Application>Microsoft Office PowerPoint</Application>
  <PresentationFormat>全屏显示(4:3)</PresentationFormat>
  <Paragraphs>44</Paragraphs>
  <Slides>16</Slides>
  <Notes>0</Notes>
  <HiddenSlides>0</HiddenSlides>
  <MMClips>9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Arial</vt:lpstr>
      <vt:lpstr>Calibri</vt:lpstr>
      <vt:lpstr>主题5</vt:lpstr>
      <vt:lpstr>PowerPoint 演示文稿</vt:lpstr>
      <vt:lpstr>开发想法</vt:lpstr>
      <vt:lpstr>开发想法</vt:lpstr>
      <vt:lpstr>产品功能</vt:lpstr>
      <vt:lpstr>项目功能</vt:lpstr>
      <vt:lpstr>开启服务器</vt:lpstr>
      <vt:lpstr>登陆注册</vt:lpstr>
      <vt:lpstr>群聊发送信息</vt:lpstr>
      <vt:lpstr>群发文件</vt:lpstr>
      <vt:lpstr>群发图片</vt:lpstr>
      <vt:lpstr>群语音</vt:lpstr>
      <vt:lpstr>私聊界面</vt:lpstr>
      <vt:lpstr>细节</vt:lpstr>
      <vt:lpstr>改变发送文字颜色、大小、字体、加粗、倾斜</vt:lpstr>
      <vt:lpstr>更换皮肤</vt:lpstr>
      <vt:lpstr>Thanks 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公子 张</cp:lastModifiedBy>
  <cp:revision>18</cp:revision>
  <cp:lastPrinted>2018-05-28T16:00:00Z</cp:lastPrinted>
  <dcterms:created xsi:type="dcterms:W3CDTF">2018-05-28T16:00:00Z</dcterms:created>
  <dcterms:modified xsi:type="dcterms:W3CDTF">2019-08-19T06:48:27Z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